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73" d="100"/>
          <a:sy n="73" d="100"/>
        </p:scale>
        <p:origin x="-390" y="-1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rebuchet MS" pitchFamily="34" charset="0"/>
              </a:defRPr>
            </a:lvl1pPr>
          </a:lstStyle>
          <a:p>
            <a:endParaRPr lang="en-US"/>
          </a:p>
        </p:txBody>
      </p:sp>
      <p:sp>
        <p:nvSpPr>
          <p:cNvPr id="337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rebuchet MS" pitchFamily="34" charset="0"/>
              </a:defRPr>
            </a:lvl1pPr>
          </a:lstStyle>
          <a:p>
            <a:fld id="{CD808603-758E-42F6-954D-545BF48C6292}" type="datetimeFigureOut">
              <a:rPr lang="en-US"/>
              <a:pPr/>
              <a:t>9/4/2015</a:t>
            </a:fld>
            <a:endParaRPr lang="en-US"/>
          </a:p>
        </p:txBody>
      </p:sp>
      <p:sp>
        <p:nvSpPr>
          <p:cNvPr id="33796" name="Rectangle 4"/>
          <p:cNvSpPr>
            <a:spLocks noRo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p:spPr>
      </p:sp>
      <p:sp>
        <p:nvSpPr>
          <p:cNvPr id="337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37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rebuchet MS" pitchFamily="34" charset="0"/>
              </a:defRPr>
            </a:lvl1pPr>
          </a:lstStyle>
          <a:p>
            <a:endParaRPr lang="en-US"/>
          </a:p>
        </p:txBody>
      </p:sp>
      <p:sp>
        <p:nvSpPr>
          <p:cNvPr id="337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rebuchet MS" pitchFamily="34" charset="0"/>
              </a:defRPr>
            </a:lvl1pPr>
          </a:lstStyle>
          <a:p>
            <a:fld id="{F9DE4930-FF59-4993-8F85-C9C52DA8517B}"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Rot="1" noChangeArrowheads="1" noTextEdit="1"/>
          </p:cNvSpPr>
          <p:nvPr>
            <p:ph type="sldImg"/>
          </p:nvPr>
        </p:nvSpPr>
        <p:spPr>
          <a:ln/>
        </p:spPr>
      </p:sp>
      <p:sp>
        <p:nvSpPr>
          <p:cNvPr id="34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Rot="1" noChangeArrowheads="1" noTextEdit="1"/>
          </p:cNvSpPr>
          <p:nvPr>
            <p:ph type="sldImg"/>
          </p:nvPr>
        </p:nvSpPr>
        <p:spPr>
          <a:ln/>
        </p:spPr>
      </p:sp>
      <p:sp>
        <p:nvSpPr>
          <p:cNvPr id="44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Rot="1" noChangeArrowheads="1" noTextEdit="1"/>
          </p:cNvSpPr>
          <p:nvPr>
            <p:ph type="sldImg"/>
          </p:nvPr>
        </p:nvSpPr>
        <p:spPr>
          <a:ln/>
        </p:spPr>
      </p:sp>
      <p:sp>
        <p:nvSpPr>
          <p:cNvPr id="45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Rot="1" noChangeArrowheads="1" noTextEdit="1"/>
          </p:cNvSpPr>
          <p:nvPr>
            <p:ph type="sldImg"/>
          </p:nvPr>
        </p:nvSpPr>
        <p:spPr>
          <a:ln/>
        </p:spPr>
      </p:sp>
      <p:sp>
        <p:nvSpPr>
          <p:cNvPr id="46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Rot="1" noChangeArrowheads="1" noTextEdit="1"/>
          </p:cNvSpPr>
          <p:nvPr>
            <p:ph type="sldImg"/>
          </p:nvPr>
        </p:nvSpPr>
        <p:spPr>
          <a:ln/>
        </p:spPr>
      </p:sp>
      <p:sp>
        <p:nvSpPr>
          <p:cNvPr id="35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Rot="1" noChangeArrowheads="1" noTextEdit="1"/>
          </p:cNvSpPr>
          <p:nvPr>
            <p:ph type="sldImg"/>
          </p:nvPr>
        </p:nvSpPr>
        <p:spPr>
          <a:ln/>
        </p:spPr>
      </p:sp>
      <p:sp>
        <p:nvSpPr>
          <p:cNvPr id="36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Rot="1" noChangeArrowheads="1" noTextEdit="1"/>
          </p:cNvSpPr>
          <p:nvPr>
            <p:ph type="sldImg"/>
          </p:nvPr>
        </p:nvSpPr>
        <p:spPr>
          <a:ln/>
        </p:spPr>
      </p:sp>
      <p:sp>
        <p:nvSpPr>
          <p:cNvPr id="37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Rot="1" noChangeArrowheads="1" noTextEdit="1"/>
          </p:cNvSpPr>
          <p:nvPr>
            <p:ph type="sldImg"/>
          </p:nvPr>
        </p:nvSpPr>
        <p:spPr>
          <a:ln/>
        </p:spPr>
      </p:sp>
      <p:sp>
        <p:nvSpPr>
          <p:cNvPr id="38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Rot="1" noChangeArrowheads="1" noTextEdit="1"/>
          </p:cNvSpPr>
          <p:nvPr>
            <p:ph type="sldImg"/>
          </p:nvPr>
        </p:nvSpPr>
        <p:spPr>
          <a:ln/>
        </p:spPr>
      </p:sp>
      <p:sp>
        <p:nvSpPr>
          <p:cNvPr id="39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Rot="1" noChangeArrowheads="1" noTextEdit="1"/>
          </p:cNvSpPr>
          <p:nvPr>
            <p:ph type="sldImg"/>
          </p:nvPr>
        </p:nvSpPr>
        <p:spPr>
          <a:ln/>
        </p:spPr>
      </p:sp>
      <p:sp>
        <p:nvSpPr>
          <p:cNvPr id="40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Rot="1" noChangeArrowheads="1" noTextEdit="1"/>
          </p:cNvSpPr>
          <p:nvPr>
            <p:ph type="sldImg"/>
          </p:nvPr>
        </p:nvSpPr>
        <p:spPr>
          <a:ln/>
        </p:spPr>
      </p:sp>
      <p:sp>
        <p:nvSpPr>
          <p:cNvPr id="41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Rot="1" noChangeArrowheads="1" noTextEdit="1"/>
          </p:cNvSpPr>
          <p:nvPr>
            <p:ph type="sldImg"/>
          </p:nvPr>
        </p:nvSpPr>
        <p:spPr>
          <a:ln/>
        </p:spPr>
      </p:sp>
      <p:sp>
        <p:nvSpPr>
          <p:cNvPr id="4301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
          <p:cNvGrpSpPr>
            <a:grpSpLocks/>
          </p:cNvGrpSpPr>
          <p:nvPr/>
        </p:nvGrpSpPr>
        <p:grpSpPr bwMode="auto">
          <a:xfrm>
            <a:off x="0" y="-7938"/>
            <a:ext cx="12192000" cy="6865938"/>
            <a:chOff x="0" y="-8467"/>
            <a:chExt cx="12192000" cy="6866467"/>
          </a:xfrm>
        </p:grpSpPr>
        <p:cxnSp>
          <p:nvCxnSpPr>
            <p:cNvPr id="5" name="Straight Connector 18"/>
            <p:cNvCxnSpPr/>
            <p:nvPr/>
          </p:nvCxnSpPr>
          <p:spPr>
            <a:xfrm>
              <a:off x="9371013" y="-528"/>
              <a:ext cx="1219200" cy="6858528"/>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6" name="Straight Connector 19"/>
            <p:cNvCxnSpPr/>
            <p:nvPr/>
          </p:nvCxnSpPr>
          <p:spPr>
            <a:xfrm flipH="1">
              <a:off x="7424738" y="3681168"/>
              <a:ext cx="4764087" cy="3176832"/>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7" name="Rectangle 23"/>
            <p:cNvSpPr/>
            <p:nvPr/>
          </p:nvSpPr>
          <p:spPr>
            <a:xfrm>
              <a:off x="9182100" y="-8467"/>
              <a:ext cx="3006725"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8" name="Rectangle 25"/>
            <p:cNvSpPr/>
            <p:nvPr/>
          </p:nvSpPr>
          <p:spPr>
            <a:xfrm>
              <a:off x="9602788" y="-8467"/>
              <a:ext cx="2589212"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9" name="Isosceles Triangle 22"/>
            <p:cNvSpPr/>
            <p:nvPr/>
          </p:nvSpPr>
          <p:spPr>
            <a:xfrm>
              <a:off x="8932863" y="3047706"/>
              <a:ext cx="3259137" cy="3810294"/>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27"/>
            <p:cNvSpPr/>
            <p:nvPr/>
          </p:nvSpPr>
          <p:spPr>
            <a:xfrm>
              <a:off x="9334500" y="-8467"/>
              <a:ext cx="2854325"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28"/>
            <p:cNvSpPr/>
            <p:nvPr/>
          </p:nvSpPr>
          <p:spPr>
            <a:xfrm>
              <a:off x="10898188" y="-8467"/>
              <a:ext cx="1290637"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Rectangle 29"/>
            <p:cNvSpPr/>
            <p:nvPr/>
          </p:nvSpPr>
          <p:spPr>
            <a:xfrm>
              <a:off x="10939463" y="-8467"/>
              <a:ext cx="1249362"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Isosceles Triangle 26"/>
            <p:cNvSpPr/>
            <p:nvPr/>
          </p:nvSpPr>
          <p:spPr>
            <a:xfrm>
              <a:off x="10371138" y="3589086"/>
              <a:ext cx="1817687" cy="3268914"/>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Isosceles Triangle 28"/>
            <p:cNvSpPr/>
            <p:nvPr/>
          </p:nvSpPr>
          <p:spPr>
            <a:xfrm rot="10800000">
              <a:off x="0" y="-528"/>
              <a:ext cx="842963" cy="5666225"/>
            </a:xfrm>
            <a:prstGeom prst="triangle">
              <a:avLst>
                <a:gd name="adj" fmla="val 10000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lumMod val="7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3"/>
          <p:cNvSpPr>
            <a:spLocks noGrp="1"/>
          </p:cNvSpPr>
          <p:nvPr>
            <p:ph type="dt" sz="half" idx="10"/>
          </p:nvPr>
        </p:nvSpPr>
        <p:spPr/>
        <p:txBody>
          <a:bodyPr/>
          <a:lstStyle>
            <a:lvl1pPr>
              <a:defRPr/>
            </a:lvl1pPr>
          </a:lstStyle>
          <a:p>
            <a:pPr>
              <a:defRPr/>
            </a:pPr>
            <a:fld id="{7446D903-262B-4472-A8E3-B60CCED62A3D}" type="datetimeFigureOut">
              <a:rPr lang="en-US"/>
              <a:pPr>
                <a:defRPr/>
              </a:pPr>
              <a:t>9/4/2015</a:t>
            </a:fld>
            <a:endParaRPr lang="en-US"/>
          </a:p>
        </p:txBody>
      </p:sp>
      <p:sp>
        <p:nvSpPr>
          <p:cNvPr id="16" name="Footer Placeholder 4"/>
          <p:cNvSpPr>
            <a:spLocks noGrp="1"/>
          </p:cNvSpPr>
          <p:nvPr>
            <p:ph type="ftr" sz="quarter" idx="11"/>
          </p:nvPr>
        </p:nvSpPr>
        <p:spPr/>
        <p:txBody>
          <a:bodyPr/>
          <a:lstStyle>
            <a:lvl1pPr>
              <a:defRPr/>
            </a:lvl1pPr>
          </a:lstStyle>
          <a:p>
            <a:pPr>
              <a:defRPr/>
            </a:pPr>
            <a:endParaRPr lang="en-US"/>
          </a:p>
        </p:txBody>
      </p:sp>
      <p:sp>
        <p:nvSpPr>
          <p:cNvPr id="17" name="Slide Number Placeholder 5"/>
          <p:cNvSpPr>
            <a:spLocks noGrp="1"/>
          </p:cNvSpPr>
          <p:nvPr>
            <p:ph type="sldNum" sz="quarter" idx="12"/>
          </p:nvPr>
        </p:nvSpPr>
        <p:spPr/>
        <p:txBody>
          <a:bodyPr/>
          <a:lstStyle>
            <a:lvl1pPr>
              <a:defRPr/>
            </a:lvl1pPr>
          </a:lstStyle>
          <a:p>
            <a:pPr>
              <a:defRPr/>
            </a:pPr>
            <a:fld id="{DF2E630E-8B1A-4F2C-A5DC-F9DBF543E11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E6C3F6E-2B05-45EA-8249-1E73867ADC37}" type="datetimeFigureOut">
              <a:rPr lang="en-US"/>
              <a:pPr>
                <a:defRPr/>
              </a:pPr>
              <a:t>9/4/2015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54003DF-2D50-43FC-9A43-76BD29FD3CF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5" name="TextBox 23"/>
          <p:cNvSpPr txBox="1"/>
          <p:nvPr/>
        </p:nvSpPr>
        <p:spPr>
          <a:xfrm>
            <a:off x="541338" y="790575"/>
            <a:ext cx="609600" cy="584200"/>
          </a:xfrm>
          <a:prstGeom prst="rect">
            <a:avLst/>
          </a:prstGeom>
        </p:spPr>
        <p:txBody>
          <a:bodyPr anchor="ctr"/>
          <a:lstStyle/>
          <a:p>
            <a:pPr fontAlgn="auto">
              <a:spcBef>
                <a:spcPts val="0"/>
              </a:spcBef>
              <a:spcAft>
                <a:spcPts val="0"/>
              </a:spcAft>
              <a:defRPr/>
            </a:pPr>
            <a:r>
              <a:rPr lang="en-US" sz="8000" dirty="0">
                <a:ln w="3175" cmpd="sng">
                  <a:noFill/>
                </a:ln>
                <a:solidFill>
                  <a:schemeClr val="accent1"/>
                </a:solidFill>
                <a:latin typeface="Arial"/>
                <a:cs typeface="+mn-cs"/>
              </a:rPr>
              <a:t>“</a:t>
            </a:r>
          </a:p>
        </p:txBody>
      </p:sp>
      <p:sp>
        <p:nvSpPr>
          <p:cNvPr id="6" name="TextBox 24"/>
          <p:cNvSpPr txBox="1"/>
          <p:nvPr/>
        </p:nvSpPr>
        <p:spPr>
          <a:xfrm>
            <a:off x="8893175" y="2886075"/>
            <a:ext cx="609600" cy="585788"/>
          </a:xfrm>
          <a:prstGeom prst="rect">
            <a:avLst/>
          </a:prstGeom>
        </p:spPr>
        <p:txBody>
          <a:bodyPr anchor="ctr"/>
          <a:lstStyle/>
          <a:p>
            <a:pPr fontAlgn="auto">
              <a:spcBef>
                <a:spcPts val="0"/>
              </a:spcBef>
              <a:spcAft>
                <a:spcPts val="0"/>
              </a:spcAft>
              <a:defRPr/>
            </a:pPr>
            <a:r>
              <a:rPr lang="en-US" sz="8000" dirty="0">
                <a:ln w="3175" cmpd="sng">
                  <a:noFill/>
                </a:ln>
                <a:solidFill>
                  <a:schemeClr val="accent1"/>
                </a:solidFill>
                <a:latin typeface="Arial"/>
                <a:cs typeface="+mn-cs"/>
              </a:rPr>
              <a:t>”</a:t>
            </a:r>
          </a:p>
        </p:txBody>
      </p:sp>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4"/>
          </p:nvPr>
        </p:nvSpPr>
        <p:spPr/>
        <p:txBody>
          <a:bodyPr/>
          <a:lstStyle>
            <a:lvl1pPr>
              <a:defRPr/>
            </a:lvl1pPr>
          </a:lstStyle>
          <a:p>
            <a:pPr>
              <a:defRPr/>
            </a:pPr>
            <a:fld id="{586DDFE5-7A2F-4DDB-AC66-6D9280275E2A}" type="datetimeFigureOut">
              <a:rPr lang="en-US"/>
              <a:pPr>
                <a:defRPr/>
              </a:pPr>
              <a:t>9/4/2015</a:t>
            </a:fld>
            <a:endParaRPr lang="en-US"/>
          </a:p>
        </p:txBody>
      </p:sp>
      <p:sp>
        <p:nvSpPr>
          <p:cNvPr id="8" name="Footer Placeholder 4"/>
          <p:cNvSpPr>
            <a:spLocks noGrp="1"/>
          </p:cNvSpPr>
          <p:nvPr>
            <p:ph type="ftr" sz="quarter" idx="15"/>
          </p:nvPr>
        </p:nvSpPr>
        <p:spPr/>
        <p:txBody>
          <a:bodyPr/>
          <a:lstStyle>
            <a:lvl1pPr>
              <a:defRPr/>
            </a:lvl1pPr>
          </a:lstStyle>
          <a:p>
            <a:pPr>
              <a:defRPr/>
            </a:pPr>
            <a:endParaRPr lang="en-US"/>
          </a:p>
        </p:txBody>
      </p:sp>
      <p:sp>
        <p:nvSpPr>
          <p:cNvPr id="9" name="Slide Number Placeholder 5"/>
          <p:cNvSpPr>
            <a:spLocks noGrp="1"/>
          </p:cNvSpPr>
          <p:nvPr>
            <p:ph type="sldNum" sz="quarter" idx="16"/>
          </p:nvPr>
        </p:nvSpPr>
        <p:spPr/>
        <p:txBody>
          <a:bodyPr/>
          <a:lstStyle>
            <a:lvl1pPr>
              <a:defRPr/>
            </a:lvl1pPr>
          </a:lstStyle>
          <a:p>
            <a:pPr>
              <a:defRPr/>
            </a:pPr>
            <a:fld id="{93D95491-19BA-4694-AABB-65C4C61A9648}"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C86B44D-B850-47B5-82DB-C96B1D5156AE}" type="datetimeFigureOut">
              <a:rPr lang="en-US"/>
              <a:pPr>
                <a:defRPr/>
              </a:pPr>
              <a:t>9/4/2015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8ECA09A-35FE-4A9E-B373-609ACD38E562}"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5" name="TextBox 23"/>
          <p:cNvSpPr txBox="1"/>
          <p:nvPr/>
        </p:nvSpPr>
        <p:spPr>
          <a:xfrm>
            <a:off x="541338" y="790575"/>
            <a:ext cx="609600" cy="584200"/>
          </a:xfrm>
          <a:prstGeom prst="rect">
            <a:avLst/>
          </a:prstGeom>
        </p:spPr>
        <p:txBody>
          <a:bodyPr anchor="ctr"/>
          <a:lstStyle/>
          <a:p>
            <a:pPr fontAlgn="auto">
              <a:spcBef>
                <a:spcPts val="0"/>
              </a:spcBef>
              <a:spcAft>
                <a:spcPts val="0"/>
              </a:spcAft>
              <a:defRPr/>
            </a:pPr>
            <a:r>
              <a:rPr lang="en-US" sz="8000" dirty="0">
                <a:ln w="3175" cmpd="sng">
                  <a:noFill/>
                </a:ln>
                <a:solidFill>
                  <a:schemeClr val="accent1"/>
                </a:solidFill>
                <a:latin typeface="Arial"/>
                <a:cs typeface="+mn-cs"/>
              </a:rPr>
              <a:t>“</a:t>
            </a:r>
          </a:p>
        </p:txBody>
      </p:sp>
      <p:sp>
        <p:nvSpPr>
          <p:cNvPr id="6" name="TextBox 24"/>
          <p:cNvSpPr txBox="1"/>
          <p:nvPr/>
        </p:nvSpPr>
        <p:spPr>
          <a:xfrm>
            <a:off x="8893175" y="2886075"/>
            <a:ext cx="609600" cy="585788"/>
          </a:xfrm>
          <a:prstGeom prst="rect">
            <a:avLst/>
          </a:prstGeom>
        </p:spPr>
        <p:txBody>
          <a:bodyPr anchor="ctr"/>
          <a:lstStyle/>
          <a:p>
            <a:pPr fontAlgn="auto">
              <a:spcBef>
                <a:spcPts val="0"/>
              </a:spcBef>
              <a:spcAft>
                <a:spcPts val="0"/>
              </a:spcAft>
              <a:defRPr/>
            </a:pPr>
            <a:r>
              <a:rPr lang="en-US" sz="8000" dirty="0">
                <a:ln w="3175" cmpd="sng">
                  <a:noFill/>
                </a:ln>
                <a:solidFill>
                  <a:schemeClr val="accent1"/>
                </a:solidFill>
                <a:latin typeface="Arial"/>
                <a:cs typeface="+mn-cs"/>
              </a:rPr>
              <a:t>”</a:t>
            </a:r>
          </a:p>
        </p:txBody>
      </p:sp>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4"/>
          </p:nvPr>
        </p:nvSpPr>
        <p:spPr/>
        <p:txBody>
          <a:bodyPr/>
          <a:lstStyle>
            <a:lvl1pPr>
              <a:defRPr/>
            </a:lvl1pPr>
          </a:lstStyle>
          <a:p>
            <a:pPr>
              <a:defRPr/>
            </a:pPr>
            <a:fld id="{69B12F83-9DF2-4022-850C-CBF84651590E}" type="datetimeFigureOut">
              <a:rPr lang="en-US"/>
              <a:pPr>
                <a:defRPr/>
              </a:pPr>
              <a:t>9/4/2015</a:t>
            </a:fld>
            <a:endParaRPr lang="en-US"/>
          </a:p>
        </p:txBody>
      </p:sp>
      <p:sp>
        <p:nvSpPr>
          <p:cNvPr id="8" name="Footer Placeholder 4"/>
          <p:cNvSpPr>
            <a:spLocks noGrp="1"/>
          </p:cNvSpPr>
          <p:nvPr>
            <p:ph type="ftr" sz="quarter" idx="15"/>
          </p:nvPr>
        </p:nvSpPr>
        <p:spPr/>
        <p:txBody>
          <a:bodyPr/>
          <a:lstStyle>
            <a:lvl1pPr>
              <a:defRPr/>
            </a:lvl1pPr>
          </a:lstStyle>
          <a:p>
            <a:pPr>
              <a:defRPr/>
            </a:pPr>
            <a:endParaRPr lang="en-US"/>
          </a:p>
        </p:txBody>
      </p:sp>
      <p:sp>
        <p:nvSpPr>
          <p:cNvPr id="9" name="Slide Number Placeholder 5"/>
          <p:cNvSpPr>
            <a:spLocks noGrp="1"/>
          </p:cNvSpPr>
          <p:nvPr>
            <p:ph type="sldNum" sz="quarter" idx="16"/>
          </p:nvPr>
        </p:nvSpPr>
        <p:spPr/>
        <p:txBody>
          <a:bodyPr/>
          <a:lstStyle>
            <a:lvl1pPr>
              <a:defRPr/>
            </a:lvl1pPr>
          </a:lstStyle>
          <a:p>
            <a:pPr>
              <a:defRPr/>
            </a:pPr>
            <a:fld id="{A7592EC6-4B0C-45C1-BC1B-88B4515F0B6E}"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4"/>
          </p:nvPr>
        </p:nvSpPr>
        <p:spPr/>
        <p:txBody>
          <a:bodyPr/>
          <a:lstStyle>
            <a:lvl1pPr>
              <a:defRPr/>
            </a:lvl1pPr>
          </a:lstStyle>
          <a:p>
            <a:pPr>
              <a:defRPr/>
            </a:pPr>
            <a:fld id="{15F6D0C2-5EB3-4EFE-BEC2-E7B57DF58678}" type="datetimeFigureOut">
              <a:rPr lang="en-US"/>
              <a:pPr>
                <a:defRPr/>
              </a:pPr>
              <a:t>9/4/2015</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7" name="Slide Number Placeholder 5"/>
          <p:cNvSpPr>
            <a:spLocks noGrp="1"/>
          </p:cNvSpPr>
          <p:nvPr>
            <p:ph type="sldNum" sz="quarter" idx="16"/>
          </p:nvPr>
        </p:nvSpPr>
        <p:spPr/>
        <p:txBody>
          <a:bodyPr/>
          <a:lstStyle>
            <a:lvl1pPr>
              <a:defRPr/>
            </a:lvl1pPr>
          </a:lstStyle>
          <a:p>
            <a:pPr>
              <a:defRPr/>
            </a:pPr>
            <a:fld id="{908CDC6B-C406-44D1-B43E-89A887133CF0}"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F3FA9F1D-BA52-42EE-A609-B13F1E393B4E}" type="datetimeFigureOut">
              <a:rPr lang="en-US"/>
              <a:pPr>
                <a:defRPr/>
              </a:pPr>
              <a:t>9/4/2015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443DFEF-3C37-4925-8B5E-50D545331875}"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D6C7C06C-20F9-4FA8-A913-75683E3D4B29}" type="datetimeFigureOut">
              <a:rPr lang="en-US"/>
              <a:pPr>
                <a:defRPr/>
              </a:pPr>
              <a:t>9/4/2015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30E0C3B-C707-4A77-94E9-FF9E95FF7E7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D3264F2C-70AC-45CA-9434-C04D23A3BAB6}" type="datetimeFigureOut">
              <a:rPr lang="en-US"/>
              <a:pPr>
                <a:defRPr/>
              </a:pPr>
              <a:t>9/4/2015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FBF7D92-6FFE-4AF7-9545-D6C9DA783750}"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F806B78-0512-4A15-B952-0C82EFBD0906}" type="datetimeFigureOut">
              <a:rPr lang="en-US"/>
              <a:pPr>
                <a:defRPr/>
              </a:pPr>
              <a:t>9/4/2015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54AD01C-9C4F-4429-AC52-75E3C43A3D7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500A9AE6-2351-4AE0-8581-F82285B7B9B6}" type="datetimeFigureOut">
              <a:rPr lang="en-US"/>
              <a:pPr>
                <a:defRPr/>
              </a:pPr>
              <a:t>9/4/2015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8557C6B-63C0-41A0-ABA4-718F6C93B3A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C7F0CEB6-5D54-4FBB-8803-DFA3D18AA00F}" type="datetimeFigureOut">
              <a:rPr lang="en-US"/>
              <a:pPr>
                <a:defRPr/>
              </a:pPr>
              <a:t>9/4/2015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A220F71-D9D9-466A-9A94-017F9D212FB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F660EC36-1AC7-467A-8BF4-310DE01E7648}" type="datetimeFigureOut">
              <a:rPr lang="en-US"/>
              <a:pPr>
                <a:defRPr/>
              </a:pPr>
              <a:t>9/4/2015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AEA7245-85D0-4793-9702-6E2CC74A3F2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C3133E7C-3681-4C58-894C-93B13C8C3018}" type="datetimeFigureOut">
              <a:rPr lang="en-US"/>
              <a:pPr>
                <a:defRPr/>
              </a:pPr>
              <a:t>9/4/2015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88643AB-D8E5-4AA8-9A30-A394409E1D6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FAC4715-A8F4-4652-9145-16A7DE5AE2A2}" type="datetimeFigureOut">
              <a:rPr lang="en-US"/>
              <a:pPr>
                <a:defRPr/>
              </a:pPr>
              <a:t>9/4/2015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0B1AAFB-6229-4B41-93B4-90D75CE8C9B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07E4DCC-6608-4B22-AECF-D5881F74450B}" type="datetimeFigureOut">
              <a:rPr lang="en-US"/>
              <a:pPr>
                <a:defRPr/>
              </a:pPr>
              <a:t>9/4/2015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D4ADFC1-B510-4386-A792-09367FF947E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26" name="Group 28"/>
          <p:cNvGrpSpPr>
            <a:grpSpLocks/>
          </p:cNvGrpSpPr>
          <p:nvPr/>
        </p:nvGrpSpPr>
        <p:grpSpPr bwMode="auto">
          <a:xfrm>
            <a:off x="0" y="-7938"/>
            <a:ext cx="12192000" cy="6865938"/>
            <a:chOff x="0" y="-8467"/>
            <a:chExt cx="12192000" cy="6866467"/>
          </a:xfrm>
        </p:grpSpPr>
        <p:cxnSp>
          <p:nvCxnSpPr>
            <p:cNvPr id="19" name="Straight Connector 18"/>
            <p:cNvCxnSpPr/>
            <p:nvPr/>
          </p:nvCxnSpPr>
          <p:spPr>
            <a:xfrm>
              <a:off x="9371013" y="-528"/>
              <a:ext cx="1219200" cy="6858528"/>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4738" y="3681168"/>
              <a:ext cx="4764087" cy="3176832"/>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2100" y="-8467"/>
              <a:ext cx="3006725"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2788" y="-8467"/>
              <a:ext cx="2589212"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863" y="3047706"/>
              <a:ext cx="3259137" cy="3810294"/>
            </a:xfrm>
            <a:prstGeom prst="triangle">
              <a:avLst>
                <a:gd name="adj" fmla="val 100000"/>
              </a:avLst>
            </a:prstGeom>
            <a:solidFill>
              <a:schemeClr val="accent1">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5"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188" y="-8467"/>
              <a:ext cx="1290637"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9463" y="-8467"/>
              <a:ext cx="1249362"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lumMod val="50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138" y="3589086"/>
              <a:ext cx="1817687" cy="3268914"/>
            </a:xfrm>
            <a:prstGeom prst="triangle">
              <a:avLst>
                <a:gd name="adj" fmla="val 100000"/>
              </a:avLst>
            </a:prstGeom>
            <a:solidFill>
              <a:schemeClr val="accent1">
                <a:lumMod val="50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0" y="4012981"/>
              <a:ext cx="449263" cy="2845019"/>
            </a:xfrm>
            <a:prstGeom prst="triangle">
              <a:avLst>
                <a:gd name="adj" fmla="val 0"/>
              </a:avLst>
            </a:prstGeom>
            <a:solidFill>
              <a:schemeClr val="accent1">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1027" name="Title Placeholder 1"/>
          <p:cNvSpPr>
            <a:spLocks noGrp="1"/>
          </p:cNvSpPr>
          <p:nvPr>
            <p:ph type="title"/>
          </p:nvPr>
        </p:nvSpPr>
        <p:spPr bwMode="auto">
          <a:xfrm>
            <a:off x="677863" y="609600"/>
            <a:ext cx="8596312" cy="1320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677863" y="2160588"/>
            <a:ext cx="8596312" cy="3881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7205663" y="6042025"/>
            <a:ext cx="911225" cy="365125"/>
          </a:xfrm>
          <a:prstGeom prst="rect">
            <a:avLst/>
          </a:prstGeom>
        </p:spPr>
        <p:txBody>
          <a:bodyPr vert="horz" lIns="91440" tIns="45720" rIns="91440" bIns="45720" rtlCol="0" anchor="ctr"/>
          <a:lstStyle>
            <a:lvl1pPr algn="r" fontAlgn="auto">
              <a:spcBef>
                <a:spcPts val="0"/>
              </a:spcBef>
              <a:spcAft>
                <a:spcPts val="0"/>
              </a:spcAft>
              <a:defRPr sz="900" dirty="0">
                <a:solidFill>
                  <a:schemeClr val="tx1">
                    <a:tint val="75000"/>
                  </a:schemeClr>
                </a:solidFill>
                <a:latin typeface="+mn-lt"/>
                <a:cs typeface="+mn-cs"/>
              </a:defRPr>
            </a:lvl1pPr>
          </a:lstStyle>
          <a:p>
            <a:pPr>
              <a:defRPr/>
            </a:pPr>
            <a:fld id="{4337EB4C-1DA8-4F55-806D-065597AEE307}" type="datetimeFigureOut">
              <a:rPr lang="en-US"/>
              <a:pPr>
                <a:defRPr/>
              </a:pPr>
              <a:t>9/4/2015</a:t>
            </a:fld>
            <a:endParaRPr lang="en-US"/>
          </a:p>
        </p:txBody>
      </p:sp>
      <p:sp>
        <p:nvSpPr>
          <p:cNvPr id="5" name="Footer Placeholder 4"/>
          <p:cNvSpPr>
            <a:spLocks noGrp="1"/>
          </p:cNvSpPr>
          <p:nvPr>
            <p:ph type="ftr" sz="quarter" idx="3"/>
          </p:nvPr>
        </p:nvSpPr>
        <p:spPr>
          <a:xfrm>
            <a:off x="677863" y="6042025"/>
            <a:ext cx="6297612" cy="365125"/>
          </a:xfrm>
          <a:prstGeom prst="rect">
            <a:avLst/>
          </a:prstGeom>
        </p:spPr>
        <p:txBody>
          <a:bodyPr vert="horz" lIns="91440" tIns="45720" rIns="91440" bIns="45720" rtlCol="0" anchor="ctr"/>
          <a:lstStyle>
            <a:lvl1pPr algn="l" fontAlgn="auto">
              <a:spcBef>
                <a:spcPts val="0"/>
              </a:spcBef>
              <a:spcAft>
                <a:spcPts val="0"/>
              </a:spcAft>
              <a:defRPr sz="900" dirty="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8589963" y="6042025"/>
            <a:ext cx="684212" cy="365125"/>
          </a:xfrm>
          <a:prstGeom prst="rect">
            <a:avLst/>
          </a:prstGeom>
        </p:spPr>
        <p:txBody>
          <a:bodyPr vert="horz" lIns="91440" tIns="45720" rIns="91440" bIns="45720" rtlCol="0" anchor="ctr"/>
          <a:lstStyle>
            <a:lvl1pPr algn="r" fontAlgn="auto">
              <a:spcBef>
                <a:spcPts val="0"/>
              </a:spcBef>
              <a:spcAft>
                <a:spcPts val="0"/>
              </a:spcAft>
              <a:defRPr sz="900" dirty="0">
                <a:solidFill>
                  <a:schemeClr val="accent1">
                    <a:lumMod val="75000"/>
                  </a:schemeClr>
                </a:solidFill>
                <a:latin typeface="+mn-lt"/>
                <a:cs typeface="+mn-cs"/>
              </a:defRPr>
            </a:lvl1pPr>
          </a:lstStyle>
          <a:p>
            <a:pPr>
              <a:defRPr/>
            </a:pPr>
            <a:fld id="{33510154-F8C2-4FEF-93B7-3A47CF24359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5" r:id="rId1"/>
    <p:sldLayoutId id="2147483664" r:id="rId2"/>
    <p:sldLayoutId id="2147483663" r:id="rId3"/>
    <p:sldLayoutId id="2147483662" r:id="rId4"/>
    <p:sldLayoutId id="2147483661" r:id="rId5"/>
    <p:sldLayoutId id="2147483660" r:id="rId6"/>
    <p:sldLayoutId id="2147483659" r:id="rId7"/>
    <p:sldLayoutId id="2147483658" r:id="rId8"/>
    <p:sldLayoutId id="2147483657" r:id="rId9"/>
    <p:sldLayoutId id="2147483656" r:id="rId10"/>
    <p:sldLayoutId id="2147483666" r:id="rId11"/>
    <p:sldLayoutId id="2147483655" r:id="rId12"/>
    <p:sldLayoutId id="2147483667" r:id="rId13"/>
    <p:sldLayoutId id="2147483654" r:id="rId14"/>
    <p:sldLayoutId id="2147483653" r:id="rId15"/>
    <p:sldLayoutId id="2147483652" r:id="rId16"/>
  </p:sldLayoutIdLst>
  <p:txStyles>
    <p:titleStyle>
      <a:lvl1pPr algn="l" defTabSz="457200" rtl="0" fontAlgn="base">
        <a:spcBef>
          <a:spcPct val="0"/>
        </a:spcBef>
        <a:spcAft>
          <a:spcPct val="0"/>
        </a:spcAft>
        <a:defRPr sz="3600" kern="1200">
          <a:solidFill>
            <a:srgbClr val="EB3D9F"/>
          </a:solidFill>
          <a:latin typeface="+mj-lt"/>
          <a:ea typeface="+mj-ea"/>
          <a:cs typeface="+mj-cs"/>
        </a:defRPr>
      </a:lvl1pPr>
      <a:lvl2pPr algn="l" defTabSz="457200" rtl="0" fontAlgn="base">
        <a:spcBef>
          <a:spcPct val="0"/>
        </a:spcBef>
        <a:spcAft>
          <a:spcPct val="0"/>
        </a:spcAft>
        <a:defRPr sz="3600">
          <a:solidFill>
            <a:srgbClr val="EB3D9F"/>
          </a:solidFill>
          <a:latin typeface="Trebuchet MS" pitchFamily="34" charset="0"/>
        </a:defRPr>
      </a:lvl2pPr>
      <a:lvl3pPr algn="l" defTabSz="457200" rtl="0" fontAlgn="base">
        <a:spcBef>
          <a:spcPct val="0"/>
        </a:spcBef>
        <a:spcAft>
          <a:spcPct val="0"/>
        </a:spcAft>
        <a:defRPr sz="3600">
          <a:solidFill>
            <a:srgbClr val="EB3D9F"/>
          </a:solidFill>
          <a:latin typeface="Trebuchet MS" pitchFamily="34" charset="0"/>
        </a:defRPr>
      </a:lvl3pPr>
      <a:lvl4pPr algn="l" defTabSz="457200" rtl="0" fontAlgn="base">
        <a:spcBef>
          <a:spcPct val="0"/>
        </a:spcBef>
        <a:spcAft>
          <a:spcPct val="0"/>
        </a:spcAft>
        <a:defRPr sz="3600">
          <a:solidFill>
            <a:srgbClr val="EB3D9F"/>
          </a:solidFill>
          <a:latin typeface="Trebuchet MS" pitchFamily="34" charset="0"/>
        </a:defRPr>
      </a:lvl4pPr>
      <a:lvl5pPr algn="l" defTabSz="457200" rtl="0" fontAlgn="base">
        <a:spcBef>
          <a:spcPct val="0"/>
        </a:spcBef>
        <a:spcAft>
          <a:spcPct val="0"/>
        </a:spcAft>
        <a:defRPr sz="3600">
          <a:solidFill>
            <a:srgbClr val="EB3D9F"/>
          </a:solidFill>
          <a:latin typeface="Trebuchet MS"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fontAlgn="base">
        <a:spcBef>
          <a:spcPts val="1000"/>
        </a:spcBef>
        <a:spcAft>
          <a:spcPct val="0"/>
        </a:spcAft>
        <a:buClr>
          <a:srgbClr val="EB3D9F"/>
        </a:buClr>
        <a:buSzPct val="80000"/>
        <a:buFont typeface="Wingdings 3" pitchFamily="18" charset="2"/>
        <a:buChar char=""/>
        <a:defRPr kern="1200">
          <a:solidFill>
            <a:srgbClr val="404040"/>
          </a:solidFill>
          <a:latin typeface="+mn-lt"/>
          <a:ea typeface="+mn-ea"/>
          <a:cs typeface="+mn-cs"/>
        </a:defRPr>
      </a:lvl1pPr>
      <a:lvl2pPr marL="742950" indent="-285750" algn="l" defTabSz="457200" rtl="0" fontAlgn="base">
        <a:spcBef>
          <a:spcPts val="1000"/>
        </a:spcBef>
        <a:spcAft>
          <a:spcPct val="0"/>
        </a:spcAft>
        <a:buClr>
          <a:srgbClr val="EB3D9F"/>
        </a:buClr>
        <a:buSzPct val="80000"/>
        <a:buFont typeface="Wingdings 3" pitchFamily="18" charset="2"/>
        <a:buChar char=""/>
        <a:defRPr sz="1600" kern="1200">
          <a:solidFill>
            <a:srgbClr val="404040"/>
          </a:solidFill>
          <a:latin typeface="+mn-lt"/>
          <a:ea typeface="+mn-ea"/>
          <a:cs typeface="+mn-cs"/>
        </a:defRPr>
      </a:lvl2pPr>
      <a:lvl3pPr marL="1143000" indent="-228600" algn="l" defTabSz="457200" rtl="0" fontAlgn="base">
        <a:spcBef>
          <a:spcPts val="1000"/>
        </a:spcBef>
        <a:spcAft>
          <a:spcPct val="0"/>
        </a:spcAft>
        <a:buClr>
          <a:srgbClr val="EB3D9F"/>
        </a:buClr>
        <a:buSzPct val="80000"/>
        <a:buFont typeface="Wingdings 3" pitchFamily="18" charset="2"/>
        <a:buChar char=""/>
        <a:defRPr sz="1400" kern="1200">
          <a:solidFill>
            <a:srgbClr val="404040"/>
          </a:solidFill>
          <a:latin typeface="+mn-lt"/>
          <a:ea typeface="+mn-ea"/>
          <a:cs typeface="+mn-cs"/>
        </a:defRPr>
      </a:lvl3pPr>
      <a:lvl4pPr marL="1600200" indent="-228600" algn="l" defTabSz="457200" rtl="0" fontAlgn="base">
        <a:spcBef>
          <a:spcPts val="1000"/>
        </a:spcBef>
        <a:spcAft>
          <a:spcPct val="0"/>
        </a:spcAft>
        <a:buClr>
          <a:srgbClr val="EB3D9F"/>
        </a:buClr>
        <a:buSzPct val="80000"/>
        <a:buFont typeface="Wingdings 3" pitchFamily="18" charset="2"/>
        <a:buChar char=""/>
        <a:defRPr sz="1200" kern="1200">
          <a:solidFill>
            <a:srgbClr val="404040"/>
          </a:solidFill>
          <a:latin typeface="+mn-lt"/>
          <a:ea typeface="+mn-ea"/>
          <a:cs typeface="+mn-cs"/>
        </a:defRPr>
      </a:lvl4pPr>
      <a:lvl5pPr marL="2057400" indent="-228600" algn="l" defTabSz="457200" rtl="0" fontAlgn="base">
        <a:spcBef>
          <a:spcPts val="1000"/>
        </a:spcBef>
        <a:spcAft>
          <a:spcPct val="0"/>
        </a:spcAft>
        <a:buClr>
          <a:srgbClr val="EB3D9F"/>
        </a:buClr>
        <a:buSzPct val="80000"/>
        <a:buFont typeface="Wingdings 3" pitchFamily="18" charset="2"/>
        <a:buChar char=""/>
        <a:defRPr sz="1200" kern="1200">
          <a:solidFill>
            <a:srgbClr val="404040"/>
          </a:solidFill>
          <a:latin typeface="+mn-lt"/>
          <a:ea typeface="+mn-ea"/>
          <a:cs typeface="+mn-cs"/>
        </a:defRPr>
      </a:lvl5pPr>
      <a:lvl6pPr marL="25146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lumMod val="75000"/>
          </a:schemeClr>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8.xml"/><Relationship Id="rId1" Type="http://schemas.openxmlformats.org/officeDocument/2006/relationships/video" Target="NULL" TargetMode="Externa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5413" y="3719513"/>
            <a:ext cx="9377362" cy="3046412"/>
          </a:xfrm>
        </p:spPr>
        <p:txBody>
          <a:bodyPr rtlCol="0"/>
          <a:lstStyle/>
          <a:p>
            <a:pPr algn="ctr" fontAlgn="auto">
              <a:spcAft>
                <a:spcPts val="0"/>
              </a:spcAft>
              <a:defRPr/>
            </a:pPr>
            <a:r>
              <a:rPr lang="en-US" dirty="0" smtClean="0">
                <a:solidFill>
                  <a:schemeClr val="accent6">
                    <a:lumMod val="50000"/>
                  </a:schemeClr>
                </a:solidFill>
              </a:rPr>
              <a:t>Your how to guide for hosting your own workshop.</a:t>
            </a:r>
            <a:br>
              <a:rPr lang="en-US" dirty="0" smtClean="0">
                <a:solidFill>
                  <a:schemeClr val="accent6">
                    <a:lumMod val="50000"/>
                  </a:schemeClr>
                </a:solidFill>
              </a:rPr>
            </a:br>
            <a:r>
              <a:rPr lang="en-US" dirty="0">
                <a:solidFill>
                  <a:schemeClr val="accent6">
                    <a:lumMod val="50000"/>
                  </a:schemeClr>
                </a:solidFill>
              </a:rPr>
              <a:t/>
            </a:r>
            <a:br>
              <a:rPr lang="en-US" dirty="0">
                <a:solidFill>
                  <a:schemeClr val="accent6">
                    <a:lumMod val="50000"/>
                  </a:schemeClr>
                </a:solidFill>
              </a:rPr>
            </a:br>
            <a:r>
              <a:rPr lang="en-US" dirty="0" smtClean="0"/>
              <a:t>**Please mute yourself**</a:t>
            </a:r>
            <a:endParaRPr lang="en-US" dirty="0"/>
          </a:p>
        </p:txBody>
      </p:sp>
      <p:pic>
        <p:nvPicPr>
          <p:cNvPr id="18434" name="Picture 3"/>
          <p:cNvPicPr>
            <a:picLocks noChangeAspect="1"/>
          </p:cNvPicPr>
          <p:nvPr/>
        </p:nvPicPr>
        <p:blipFill>
          <a:blip r:embed="rId3"/>
          <a:srcRect/>
          <a:stretch>
            <a:fillRect/>
          </a:stretch>
        </p:blipFill>
        <p:spPr bwMode="auto">
          <a:xfrm>
            <a:off x="788988" y="847725"/>
            <a:ext cx="8713787" cy="26971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r>
              <a:rPr lang="en-US" smtClean="0"/>
              <a:t>Helpful Tips</a:t>
            </a:r>
          </a:p>
        </p:txBody>
      </p:sp>
      <p:sp>
        <p:nvSpPr>
          <p:cNvPr id="5" name="Content Placeholder 4"/>
          <p:cNvSpPr>
            <a:spLocks noGrp="1"/>
          </p:cNvSpPr>
          <p:nvPr>
            <p:ph idx="1"/>
          </p:nvPr>
        </p:nvSpPr>
        <p:spPr/>
        <p:txBody>
          <a:bodyPr rtlCol="0">
            <a:normAutofit fontScale="92500" lnSpcReduction="10000"/>
          </a:bodyPr>
          <a:lstStyle/>
          <a:p>
            <a:pPr fontAlgn="auto">
              <a:spcAft>
                <a:spcPts val="0"/>
              </a:spcAft>
              <a:buClr>
                <a:schemeClr val="accent1">
                  <a:lumMod val="75000"/>
                </a:schemeClr>
              </a:buClr>
              <a:buFont typeface="Wingdings" panose="05000000000000000000" pitchFamily="2" charset="2"/>
              <a:buChar char="v"/>
              <a:defRPr/>
            </a:pPr>
            <a:r>
              <a:rPr lang="en-US" dirty="0" smtClean="0">
                <a:solidFill>
                  <a:schemeClr val="tx1">
                    <a:lumMod val="75000"/>
                    <a:lumOff val="25000"/>
                  </a:schemeClr>
                </a:solidFill>
              </a:rPr>
              <a:t>Make sure that people know that once they are committed to coming they are committed to paying as well. If for whatever reason they can’t make it you will make their smoothie packs for them and they can pick them up when it’s convenient for them.</a:t>
            </a:r>
          </a:p>
          <a:p>
            <a:pPr fontAlgn="auto">
              <a:spcAft>
                <a:spcPts val="0"/>
              </a:spcAft>
              <a:buClr>
                <a:schemeClr val="accent1">
                  <a:lumMod val="75000"/>
                </a:schemeClr>
              </a:buClr>
              <a:buFont typeface="Wingdings" panose="05000000000000000000" pitchFamily="2" charset="2"/>
              <a:buChar char="v"/>
              <a:defRPr/>
            </a:pPr>
            <a:r>
              <a:rPr lang="en-US" dirty="0" smtClean="0">
                <a:solidFill>
                  <a:schemeClr val="tx1">
                    <a:lumMod val="75000"/>
                    <a:lumOff val="25000"/>
                  </a:schemeClr>
                </a:solidFill>
              </a:rPr>
              <a:t>Getting people to prepay ahead of time to reserve their spot is a great way to ensure you will get paid otherwise they can just pay at the door. Electronic options: PayPal or Chase </a:t>
            </a:r>
            <a:r>
              <a:rPr lang="en-US" dirty="0" err="1" smtClean="0">
                <a:solidFill>
                  <a:schemeClr val="tx1">
                    <a:lumMod val="75000"/>
                    <a:lumOff val="25000"/>
                  </a:schemeClr>
                </a:solidFill>
              </a:rPr>
              <a:t>Quickpay</a:t>
            </a:r>
            <a:endParaRPr lang="en-US" dirty="0" smtClean="0">
              <a:solidFill>
                <a:schemeClr val="tx1">
                  <a:lumMod val="75000"/>
                  <a:lumOff val="25000"/>
                </a:schemeClr>
              </a:solidFill>
            </a:endParaRPr>
          </a:p>
          <a:p>
            <a:pPr fontAlgn="auto">
              <a:spcAft>
                <a:spcPts val="0"/>
              </a:spcAft>
              <a:buClr>
                <a:schemeClr val="accent1">
                  <a:lumMod val="75000"/>
                </a:schemeClr>
              </a:buClr>
              <a:buFont typeface="Wingdings" panose="05000000000000000000" pitchFamily="2" charset="2"/>
              <a:buChar char="v"/>
              <a:defRPr/>
            </a:pPr>
            <a:r>
              <a:rPr lang="en-US" dirty="0" smtClean="0">
                <a:solidFill>
                  <a:schemeClr val="tx1">
                    <a:lumMod val="75000"/>
                    <a:lumOff val="25000"/>
                  </a:schemeClr>
                </a:solidFill>
              </a:rPr>
              <a:t>Frozen or canned fruit is usually cheaper, unless it is on sale or in season!</a:t>
            </a:r>
          </a:p>
          <a:p>
            <a:pPr fontAlgn="auto">
              <a:spcAft>
                <a:spcPts val="0"/>
              </a:spcAft>
              <a:buClr>
                <a:schemeClr val="accent1">
                  <a:lumMod val="75000"/>
                </a:schemeClr>
              </a:buClr>
              <a:buFont typeface="Wingdings" panose="05000000000000000000" pitchFamily="2" charset="2"/>
              <a:buChar char="v"/>
              <a:defRPr/>
            </a:pPr>
            <a:r>
              <a:rPr lang="en-US" dirty="0" smtClean="0">
                <a:solidFill>
                  <a:schemeClr val="tx1">
                    <a:lumMod val="75000"/>
                    <a:lumOff val="25000"/>
                  </a:schemeClr>
                </a:solidFill>
              </a:rPr>
              <a:t>Create a Freezer Meal Checklist that they can hang on the fridge so they can check off the smoothies as they drink them.</a:t>
            </a:r>
          </a:p>
          <a:p>
            <a:pPr fontAlgn="auto">
              <a:spcAft>
                <a:spcPts val="0"/>
              </a:spcAft>
              <a:buClr>
                <a:schemeClr val="accent1">
                  <a:lumMod val="75000"/>
                </a:schemeClr>
              </a:buClr>
              <a:buFont typeface="Wingdings" panose="05000000000000000000" pitchFamily="2" charset="2"/>
              <a:buChar char="v"/>
              <a:defRPr/>
            </a:pPr>
            <a:r>
              <a:rPr lang="en-US" dirty="0" smtClean="0">
                <a:solidFill>
                  <a:schemeClr val="tx1">
                    <a:lumMod val="75000"/>
                    <a:lumOff val="25000"/>
                  </a:schemeClr>
                </a:solidFill>
              </a:rPr>
              <a:t>Write your name, number, email, and </a:t>
            </a:r>
            <a:r>
              <a:rPr lang="en-US" dirty="0" err="1" smtClean="0">
                <a:solidFill>
                  <a:schemeClr val="tx1">
                    <a:lumMod val="75000"/>
                    <a:lumOff val="25000"/>
                  </a:schemeClr>
                </a:solidFill>
              </a:rPr>
              <a:t>pws</a:t>
            </a:r>
            <a:r>
              <a:rPr lang="en-US" dirty="0" smtClean="0">
                <a:solidFill>
                  <a:schemeClr val="tx1">
                    <a:lumMod val="75000"/>
                    <a:lumOff val="25000"/>
                  </a:schemeClr>
                </a:solidFill>
              </a:rPr>
              <a:t> on the recipe sheet and checklist so they don’t forget who to order from.</a:t>
            </a:r>
          </a:p>
          <a:p>
            <a:pPr fontAlgn="auto">
              <a:spcAft>
                <a:spcPts val="0"/>
              </a:spcAft>
              <a:buClr>
                <a:schemeClr val="accent1">
                  <a:lumMod val="75000"/>
                </a:schemeClr>
              </a:buClr>
              <a:buFont typeface="Wingdings" panose="05000000000000000000" pitchFamily="2" charset="2"/>
              <a:buChar char="v"/>
              <a:defRPr/>
            </a:pPr>
            <a:r>
              <a:rPr lang="en-US" dirty="0" smtClean="0">
                <a:solidFill>
                  <a:schemeClr val="tx1">
                    <a:lumMod val="75000"/>
                    <a:lumOff val="25000"/>
                  </a:schemeClr>
                </a:solidFill>
              </a:rPr>
              <a:t>Create labels for the freezer bags</a:t>
            </a:r>
            <a:endParaRPr lang="en-US" dirty="0">
              <a:solidFill>
                <a:schemeClr val="tx1">
                  <a:lumMod val="75000"/>
                  <a:lumOff val="25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r>
              <a:rPr lang="en-US" smtClean="0"/>
              <a:t>Coming soon…</a:t>
            </a:r>
            <a:br>
              <a:rPr lang="en-US" smtClean="0"/>
            </a:br>
            <a:r>
              <a:rPr lang="en-US" smtClean="0"/>
              <a:t>Smoothie Recipe eBook – Fall Edition</a:t>
            </a:r>
          </a:p>
        </p:txBody>
      </p:sp>
      <p:pic>
        <p:nvPicPr>
          <p:cNvPr id="28674" name="Content Placeholder 3"/>
          <p:cNvPicPr>
            <a:picLocks noGrp="1" noChangeAspect="1"/>
          </p:cNvPicPr>
          <p:nvPr>
            <p:ph idx="1"/>
          </p:nvPr>
        </p:nvPicPr>
        <p:blipFill>
          <a:blip r:embed="rId3"/>
          <a:srcRect/>
          <a:stretch>
            <a:fillRect/>
          </a:stretch>
        </p:blipFill>
        <p:spPr>
          <a:xfrm>
            <a:off x="922338" y="2601913"/>
            <a:ext cx="8105775" cy="3000375"/>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3"/>
          <p:cNvSpPr>
            <a:spLocks noGrp="1"/>
          </p:cNvSpPr>
          <p:nvPr>
            <p:ph type="title"/>
          </p:nvPr>
        </p:nvSpPr>
        <p:spPr>
          <a:xfrm>
            <a:off x="198438" y="2281238"/>
            <a:ext cx="4703762" cy="2586037"/>
          </a:xfrm>
        </p:spPr>
        <p:txBody>
          <a:bodyPr/>
          <a:lstStyle/>
          <a:p>
            <a:pPr algn="ctr"/>
            <a:r>
              <a:rPr lang="en-US" sz="2800" b="1" i="1" smtClean="0"/>
              <a:t>Thank you to </a:t>
            </a:r>
            <a:br>
              <a:rPr lang="en-US" sz="2800" b="1" i="1" smtClean="0"/>
            </a:br>
            <a:r>
              <a:rPr lang="en-US" sz="2800" b="1" i="1" smtClean="0"/>
              <a:t>Elisabeth Johnson</a:t>
            </a:r>
            <a:br>
              <a:rPr lang="en-US" sz="2800" b="1" i="1" smtClean="0"/>
            </a:br>
            <a:r>
              <a:rPr lang="en-US" sz="2800" b="1" i="1" smtClean="0"/>
              <a:t>&amp;</a:t>
            </a:r>
            <a:br>
              <a:rPr lang="en-US" sz="2800" b="1" i="1" smtClean="0"/>
            </a:br>
            <a:r>
              <a:rPr lang="en-US" sz="2800" b="1" i="1" smtClean="0"/>
              <a:t>Project Dream</a:t>
            </a:r>
          </a:p>
        </p:txBody>
      </p:sp>
      <p:pic>
        <p:nvPicPr>
          <p:cNvPr id="29698" name="Content Placeholder 6"/>
          <p:cNvPicPr>
            <a:picLocks noGrp="1" noChangeAspect="1"/>
          </p:cNvPicPr>
          <p:nvPr>
            <p:ph idx="1"/>
          </p:nvPr>
        </p:nvPicPr>
        <p:blipFill>
          <a:blip r:embed="rId3"/>
          <a:srcRect/>
          <a:stretch>
            <a:fillRect/>
          </a:stretch>
        </p:blipFill>
        <p:spPr>
          <a:xfrm>
            <a:off x="5268913" y="4164013"/>
            <a:ext cx="6465887" cy="2395537"/>
          </a:xfrm>
        </p:spPr>
      </p:pic>
      <p:pic>
        <p:nvPicPr>
          <p:cNvPr id="29699" name="Picture 7"/>
          <p:cNvPicPr>
            <a:picLocks noChangeAspect="1"/>
          </p:cNvPicPr>
          <p:nvPr/>
        </p:nvPicPr>
        <p:blipFill>
          <a:blip r:embed="rId4"/>
          <a:srcRect/>
          <a:stretch>
            <a:fillRect/>
          </a:stretch>
        </p:blipFill>
        <p:spPr bwMode="auto">
          <a:xfrm>
            <a:off x="8221663" y="114300"/>
            <a:ext cx="3716337" cy="2090738"/>
          </a:xfrm>
          <a:prstGeom prst="rect">
            <a:avLst/>
          </a:prstGeom>
          <a:noFill/>
          <a:ln w="9525">
            <a:noFill/>
            <a:miter lim="800000"/>
            <a:headEnd/>
            <a:tailEnd/>
          </a:ln>
        </p:spPr>
      </p:pic>
      <p:pic>
        <p:nvPicPr>
          <p:cNvPr id="29700" name="Picture 9"/>
          <p:cNvPicPr>
            <a:picLocks noChangeAspect="1"/>
          </p:cNvPicPr>
          <p:nvPr/>
        </p:nvPicPr>
        <p:blipFill>
          <a:blip r:embed="rId5"/>
          <a:srcRect/>
          <a:stretch>
            <a:fillRect/>
          </a:stretch>
        </p:blipFill>
        <p:spPr bwMode="auto">
          <a:xfrm>
            <a:off x="4456113" y="58738"/>
            <a:ext cx="3397250" cy="2547937"/>
          </a:xfrm>
          <a:prstGeom prst="rect">
            <a:avLst/>
          </a:prstGeom>
          <a:noFill/>
          <a:ln w="9525">
            <a:noFill/>
            <a:miter lim="800000"/>
            <a:headEnd/>
            <a:tailEnd/>
          </a:ln>
        </p:spPr>
      </p:pic>
      <p:pic>
        <p:nvPicPr>
          <p:cNvPr id="29701" name="Picture 8"/>
          <p:cNvPicPr>
            <a:picLocks noChangeAspect="1"/>
          </p:cNvPicPr>
          <p:nvPr/>
        </p:nvPicPr>
        <p:blipFill>
          <a:blip r:embed="rId6"/>
          <a:srcRect/>
          <a:stretch>
            <a:fillRect/>
          </a:stretch>
        </p:blipFill>
        <p:spPr bwMode="auto">
          <a:xfrm>
            <a:off x="6448425" y="2017713"/>
            <a:ext cx="2333625" cy="2333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863" y="1498600"/>
            <a:ext cx="3854450" cy="685800"/>
          </a:xfrm>
        </p:spPr>
        <p:txBody>
          <a:bodyPr rtlCol="0">
            <a:normAutofit fontScale="90000"/>
          </a:bodyPr>
          <a:lstStyle/>
          <a:p>
            <a:pPr algn="ctr" fontAlgn="auto">
              <a:spcAft>
                <a:spcPts val="0"/>
              </a:spcAft>
              <a:defRPr/>
            </a:pPr>
            <a:r>
              <a:rPr lang="en-US" sz="3600" dirty="0" smtClean="0">
                <a:solidFill>
                  <a:schemeClr val="accent1">
                    <a:lumMod val="75000"/>
                  </a:schemeClr>
                </a:solidFill>
              </a:rPr>
              <a:t>Welcome!</a:t>
            </a:r>
            <a:br>
              <a:rPr lang="en-US" sz="3600" dirty="0" smtClean="0">
                <a:solidFill>
                  <a:schemeClr val="accent1">
                    <a:lumMod val="75000"/>
                  </a:schemeClr>
                </a:solidFill>
              </a:rPr>
            </a:br>
            <a:r>
              <a:rPr lang="en-US" sz="3600" dirty="0" smtClean="0">
                <a:solidFill>
                  <a:schemeClr val="accent1">
                    <a:lumMod val="75000"/>
                  </a:schemeClr>
                </a:solidFill>
              </a:rPr>
              <a:t>#</a:t>
            </a:r>
            <a:r>
              <a:rPr lang="en-US" sz="3600" dirty="0" err="1" smtClean="0">
                <a:solidFill>
                  <a:schemeClr val="accent1">
                    <a:lumMod val="75000"/>
                  </a:schemeClr>
                </a:solidFill>
              </a:rPr>
              <a:t>WhyIShaklee</a:t>
            </a:r>
            <a:endParaRPr lang="en-US" sz="3600" dirty="0">
              <a:solidFill>
                <a:schemeClr val="accent1">
                  <a:lumMod val="75000"/>
                </a:schemeClr>
              </a:solidFill>
            </a:endParaRPr>
          </a:p>
        </p:txBody>
      </p:sp>
      <p:pic>
        <p:nvPicPr>
          <p:cNvPr id="7" name="Shape">
            <a:hlinkClick r:id="" action="ppaction://media"/>
          </p:cNvPr>
          <p:cNvPicPr>
            <a:picLocks noGrp="1" noChangeAspect="1"/>
          </p:cNvPicPr>
          <p:nvPr>
            <p:ph idx="1"/>
            <a:videoFile r:link="rId1"/>
          </p:nvPr>
        </p:nvPicPr>
        <p:blipFill>
          <a:blip r:embed="rId4"/>
          <a:srcRect/>
          <a:stretch>
            <a:fillRect/>
          </a:stretch>
        </p:blipFill>
        <p:spPr>
          <a:xfrm>
            <a:off x="5486400" y="514350"/>
            <a:ext cx="3062288" cy="5527675"/>
          </a:xfrm>
        </p:spPr>
      </p:pic>
      <p:sp>
        <p:nvSpPr>
          <p:cNvPr id="4" name="Text Placeholder 3"/>
          <p:cNvSpPr>
            <a:spLocks noGrp="1"/>
          </p:cNvSpPr>
          <p:nvPr>
            <p:ph type="body" sz="half" idx="2"/>
          </p:nvPr>
        </p:nvSpPr>
        <p:spPr>
          <a:xfrm>
            <a:off x="677863" y="2776538"/>
            <a:ext cx="3854450" cy="2584450"/>
          </a:xfrm>
        </p:spPr>
        <p:txBody>
          <a:bodyPr rtlCol="0"/>
          <a:lstStyle/>
          <a:p>
            <a:pPr fontAlgn="auto">
              <a:spcAft>
                <a:spcPts val="0"/>
              </a:spcAft>
              <a:buClr>
                <a:schemeClr val="accent1">
                  <a:lumMod val="75000"/>
                </a:schemeClr>
              </a:buClr>
              <a:buFont typeface="Wingdings 3" charset="2"/>
              <a:buNone/>
              <a:defRPr/>
            </a:pPr>
            <a:r>
              <a:rPr lang="en-US" dirty="0" smtClean="0">
                <a:solidFill>
                  <a:schemeClr val="tx1">
                    <a:lumMod val="75000"/>
                    <a:lumOff val="25000"/>
                  </a:schemeClr>
                </a:solidFill>
              </a:rPr>
              <a:t>Sarah Solomon</a:t>
            </a:r>
          </a:p>
          <a:p>
            <a:pPr marL="285750" indent="-285750" fontAlgn="auto">
              <a:spcAft>
                <a:spcPts val="0"/>
              </a:spcAft>
              <a:buClr>
                <a:schemeClr val="accent1">
                  <a:lumMod val="75000"/>
                </a:schemeClr>
              </a:buClr>
              <a:buFont typeface="Wingdings" panose="05000000000000000000" pitchFamily="2" charset="2"/>
              <a:buChar char="v"/>
              <a:defRPr/>
            </a:pPr>
            <a:r>
              <a:rPr lang="en-US" dirty="0" smtClean="0">
                <a:solidFill>
                  <a:schemeClr val="tx1">
                    <a:lumMod val="75000"/>
                    <a:lumOff val="25000"/>
                  </a:schemeClr>
                </a:solidFill>
              </a:rPr>
              <a:t>Wife, 7 years</a:t>
            </a:r>
          </a:p>
          <a:p>
            <a:pPr marL="285750" indent="-285750" fontAlgn="auto">
              <a:spcAft>
                <a:spcPts val="0"/>
              </a:spcAft>
              <a:buClr>
                <a:schemeClr val="accent1">
                  <a:lumMod val="75000"/>
                </a:schemeClr>
              </a:buClr>
              <a:buFont typeface="Wingdings" panose="05000000000000000000" pitchFamily="2" charset="2"/>
              <a:buChar char="v"/>
              <a:defRPr/>
            </a:pPr>
            <a:r>
              <a:rPr lang="en-US" dirty="0" smtClean="0">
                <a:solidFill>
                  <a:schemeClr val="tx1">
                    <a:lumMod val="75000"/>
                    <a:lumOff val="25000"/>
                  </a:schemeClr>
                </a:solidFill>
              </a:rPr>
              <a:t>3 Boys ages 5, 2, 1</a:t>
            </a:r>
          </a:p>
          <a:p>
            <a:pPr marL="285750" indent="-285750" fontAlgn="auto">
              <a:spcAft>
                <a:spcPts val="0"/>
              </a:spcAft>
              <a:buClr>
                <a:schemeClr val="accent1">
                  <a:lumMod val="75000"/>
                </a:schemeClr>
              </a:buClr>
              <a:buFont typeface="Wingdings" panose="05000000000000000000" pitchFamily="2" charset="2"/>
              <a:buChar char="v"/>
              <a:defRPr/>
            </a:pPr>
            <a:r>
              <a:rPr lang="en-US" dirty="0" smtClean="0">
                <a:solidFill>
                  <a:schemeClr val="tx1">
                    <a:lumMod val="75000"/>
                    <a:lumOff val="25000"/>
                  </a:schemeClr>
                </a:solidFill>
              </a:rPr>
              <a:t>Cosmetologist; Own 2 salons</a:t>
            </a:r>
          </a:p>
          <a:p>
            <a:pPr marL="285750" indent="-285750" fontAlgn="auto">
              <a:spcAft>
                <a:spcPts val="0"/>
              </a:spcAft>
              <a:buClr>
                <a:schemeClr val="accent1">
                  <a:lumMod val="75000"/>
                </a:schemeClr>
              </a:buClr>
              <a:buFont typeface="Wingdings" panose="05000000000000000000" pitchFamily="2" charset="2"/>
              <a:buChar char="v"/>
              <a:defRPr/>
            </a:pPr>
            <a:r>
              <a:rPr lang="en-US" dirty="0" smtClean="0">
                <a:solidFill>
                  <a:schemeClr val="tx1">
                    <a:lumMod val="75000"/>
                    <a:lumOff val="25000"/>
                  </a:schemeClr>
                </a:solidFill>
              </a:rPr>
              <a:t>Former Professional Figure Skating Coach</a:t>
            </a:r>
          </a:p>
          <a:p>
            <a:pPr marL="285750" indent="-285750" fontAlgn="auto">
              <a:spcAft>
                <a:spcPts val="0"/>
              </a:spcAft>
              <a:buClr>
                <a:schemeClr val="accent1">
                  <a:lumMod val="75000"/>
                </a:schemeClr>
              </a:buClr>
              <a:buFont typeface="Wingdings" panose="05000000000000000000" pitchFamily="2" charset="2"/>
              <a:buChar char="v"/>
              <a:defRPr/>
            </a:pPr>
            <a:r>
              <a:rPr lang="en-US" dirty="0" smtClean="0">
                <a:solidFill>
                  <a:schemeClr val="tx1">
                    <a:lumMod val="75000"/>
                    <a:lumOff val="25000"/>
                  </a:schemeClr>
                </a:solidFill>
              </a:rPr>
              <a:t>Former Dance Instructor</a:t>
            </a:r>
          </a:p>
          <a:p>
            <a:pPr marL="285750" indent="-285750" fontAlgn="auto">
              <a:spcAft>
                <a:spcPts val="0"/>
              </a:spcAft>
              <a:buClr>
                <a:schemeClr val="accent1">
                  <a:lumMod val="75000"/>
                </a:schemeClr>
              </a:buClr>
              <a:buFont typeface="Wingdings" panose="05000000000000000000" pitchFamily="2" charset="2"/>
              <a:buChar char="v"/>
              <a:defRPr/>
            </a:pPr>
            <a:r>
              <a:rPr lang="en-US" dirty="0" smtClean="0">
                <a:solidFill>
                  <a:schemeClr val="tx1">
                    <a:lumMod val="75000"/>
                    <a:lumOff val="25000"/>
                  </a:schemeClr>
                </a:solidFill>
              </a:rPr>
              <a:t>Former Miss Crystal Lake 2003</a:t>
            </a:r>
            <a:endParaRPr lang="en-US" dirty="0">
              <a:solidFill>
                <a:schemeClr val="tx1">
                  <a:lumMod val="75000"/>
                  <a:lumOff val="25000"/>
                </a:schemeClr>
              </a:solidFill>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p:cTn id="7" fill="hold" display="0">
                  <p:stCondLst>
                    <p:cond delay="indefinite"/>
                  </p:stCondLst>
                </p:cTn>
                <p:tgtEl>
                  <p:spTgt spid="7"/>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r>
              <a:rPr lang="en-US" smtClean="0"/>
              <a:t>What is a </a:t>
            </a:r>
            <a:br>
              <a:rPr lang="en-US" smtClean="0"/>
            </a:br>
            <a:r>
              <a:rPr lang="en-US" smtClean="0"/>
              <a:t>Smoothie Freezer Meal Workshop?</a:t>
            </a:r>
          </a:p>
        </p:txBody>
      </p:sp>
      <p:sp>
        <p:nvSpPr>
          <p:cNvPr id="20482" name="Content Placeholder 2"/>
          <p:cNvSpPr>
            <a:spLocks noGrp="1"/>
          </p:cNvSpPr>
          <p:nvPr>
            <p:ph sz="half" idx="1"/>
          </p:nvPr>
        </p:nvSpPr>
        <p:spPr>
          <a:xfrm>
            <a:off x="677863" y="2160588"/>
            <a:ext cx="4183062" cy="3881437"/>
          </a:xfrm>
        </p:spPr>
        <p:txBody>
          <a:bodyPr/>
          <a:lstStyle/>
          <a:p>
            <a:pPr>
              <a:buFont typeface="Wingdings" pitchFamily="2" charset="2"/>
              <a:buChar char="v"/>
            </a:pPr>
            <a:r>
              <a:rPr lang="en-US" smtClean="0"/>
              <a:t>In-Home Event</a:t>
            </a:r>
          </a:p>
          <a:p>
            <a:pPr>
              <a:buFont typeface="Wingdings" pitchFamily="2" charset="2"/>
              <a:buChar char="v"/>
            </a:pPr>
            <a:r>
              <a:rPr lang="en-US" smtClean="0"/>
              <a:t>Prepare 2 Weeks of pre-made freezer meal smoothie packs</a:t>
            </a:r>
          </a:p>
          <a:p>
            <a:pPr>
              <a:buFont typeface="Wingdings" pitchFamily="2" charset="2"/>
              <a:buChar char="v"/>
            </a:pPr>
            <a:r>
              <a:rPr lang="en-US" smtClean="0"/>
              <a:t>7 different Smoothie Recipes (each recipe is prepared twice)</a:t>
            </a:r>
          </a:p>
          <a:p>
            <a:pPr>
              <a:buFont typeface="Wingdings" pitchFamily="2" charset="2"/>
              <a:buChar char="v"/>
            </a:pPr>
            <a:r>
              <a:rPr lang="en-US" smtClean="0"/>
              <a:t>Sharing info about Shaklee, Shaklee 180, and the Opportunity</a:t>
            </a:r>
          </a:p>
          <a:p>
            <a:pPr>
              <a:buFont typeface="Wingdings" pitchFamily="2" charset="2"/>
              <a:buChar char="v"/>
            </a:pPr>
            <a:r>
              <a:rPr lang="en-US" smtClean="0"/>
              <a:t>Guests only need to bring a cooler and money for their smoothie packs</a:t>
            </a:r>
          </a:p>
        </p:txBody>
      </p:sp>
      <p:pic>
        <p:nvPicPr>
          <p:cNvPr id="20483" name="Content Placeholder 4"/>
          <p:cNvPicPr>
            <a:picLocks noGrp="1" noChangeAspect="1"/>
          </p:cNvPicPr>
          <p:nvPr>
            <p:ph sz="half" idx="2"/>
          </p:nvPr>
        </p:nvPicPr>
        <p:blipFill>
          <a:blip r:embed="rId3"/>
          <a:srcRect/>
          <a:stretch>
            <a:fillRect/>
          </a:stretch>
        </p:blipFill>
        <p:spPr>
          <a:xfrm>
            <a:off x="5089525" y="2706688"/>
            <a:ext cx="4184650" cy="2789237"/>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smtClean="0"/>
              <a:t>How do we invite people?</a:t>
            </a:r>
          </a:p>
        </p:txBody>
      </p:sp>
      <p:sp>
        <p:nvSpPr>
          <p:cNvPr id="21506" name="Content Placeholder 2"/>
          <p:cNvSpPr>
            <a:spLocks noGrp="1"/>
          </p:cNvSpPr>
          <p:nvPr>
            <p:ph sz="half" idx="1"/>
          </p:nvPr>
        </p:nvSpPr>
        <p:spPr>
          <a:xfrm>
            <a:off x="677863" y="2160588"/>
            <a:ext cx="4183062" cy="3881437"/>
          </a:xfrm>
        </p:spPr>
        <p:txBody>
          <a:bodyPr/>
          <a:lstStyle/>
          <a:p>
            <a:pPr>
              <a:buFont typeface="Wingdings" pitchFamily="2" charset="2"/>
              <a:buChar char="v"/>
            </a:pPr>
            <a:r>
              <a:rPr lang="en-US" smtClean="0"/>
              <a:t>Word of mouth</a:t>
            </a:r>
          </a:p>
          <a:p>
            <a:pPr>
              <a:buFont typeface="Wingdings" pitchFamily="2" charset="2"/>
              <a:buChar char="v"/>
            </a:pPr>
            <a:r>
              <a:rPr lang="en-US" smtClean="0"/>
              <a:t>Social Media ( Pictures, Events, &amp; Groups)</a:t>
            </a:r>
          </a:p>
          <a:p>
            <a:pPr>
              <a:buFont typeface="Wingdings" pitchFamily="2" charset="2"/>
              <a:buChar char="v"/>
            </a:pPr>
            <a:r>
              <a:rPr lang="en-US" smtClean="0"/>
              <a:t>Teach people how to save time by preparing your smoothies in advance (about 3.5 saved)</a:t>
            </a:r>
          </a:p>
          <a:p>
            <a:pPr>
              <a:buFont typeface="Wingdings" pitchFamily="2" charset="2"/>
              <a:buChar char="v"/>
            </a:pPr>
            <a:r>
              <a:rPr lang="en-US" smtClean="0"/>
              <a:t>It’s a great deal! 1 meals including protein and ingredients for $3.50 a meal.</a:t>
            </a:r>
          </a:p>
          <a:p>
            <a:pPr>
              <a:buFont typeface="Wingdings" pitchFamily="2" charset="2"/>
              <a:buChar char="v"/>
            </a:pPr>
            <a:r>
              <a:rPr lang="en-US" smtClean="0"/>
              <a:t>A chance to get out, meet people, and learn about a healthy lifestyle.</a:t>
            </a:r>
          </a:p>
        </p:txBody>
      </p:sp>
      <p:pic>
        <p:nvPicPr>
          <p:cNvPr id="21507" name="Content Placeholder 4"/>
          <p:cNvPicPr>
            <a:picLocks noGrp="1" noChangeAspect="1"/>
          </p:cNvPicPr>
          <p:nvPr>
            <p:ph sz="half" idx="2"/>
          </p:nvPr>
        </p:nvPicPr>
        <p:blipFill>
          <a:blip r:embed="rId3"/>
          <a:srcRect/>
          <a:stretch>
            <a:fillRect/>
          </a:stretch>
        </p:blipFill>
        <p:spPr>
          <a:xfrm>
            <a:off x="5240338" y="2160588"/>
            <a:ext cx="3881437" cy="3881437"/>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r>
              <a:rPr lang="en-US" smtClean="0"/>
              <a:t>What do we do at the workshop?</a:t>
            </a:r>
          </a:p>
        </p:txBody>
      </p:sp>
      <p:sp>
        <p:nvSpPr>
          <p:cNvPr id="3" name="Content Placeholder 2"/>
          <p:cNvSpPr>
            <a:spLocks noGrp="1"/>
          </p:cNvSpPr>
          <p:nvPr>
            <p:ph sz="half" idx="1"/>
          </p:nvPr>
        </p:nvSpPr>
        <p:spPr>
          <a:xfrm>
            <a:off x="677863" y="2160588"/>
            <a:ext cx="4183062" cy="3881437"/>
          </a:xfrm>
        </p:spPr>
        <p:txBody>
          <a:bodyPr rtlCol="0">
            <a:normAutofit lnSpcReduction="10000"/>
          </a:bodyPr>
          <a:lstStyle/>
          <a:p>
            <a:pPr fontAlgn="auto">
              <a:spcAft>
                <a:spcPts val="0"/>
              </a:spcAft>
              <a:buClr>
                <a:schemeClr val="accent1">
                  <a:lumMod val="75000"/>
                </a:schemeClr>
              </a:buClr>
              <a:buFont typeface="Wingdings" panose="05000000000000000000" pitchFamily="2" charset="2"/>
              <a:buChar char="v"/>
              <a:defRPr/>
            </a:pPr>
            <a:r>
              <a:rPr lang="en-US" dirty="0" smtClean="0">
                <a:solidFill>
                  <a:schemeClr val="tx1">
                    <a:lumMod val="75000"/>
                    <a:lumOff val="25000"/>
                  </a:schemeClr>
                </a:solidFill>
              </a:rPr>
              <a:t>20 minutes – Welcome guests</a:t>
            </a:r>
          </a:p>
          <a:p>
            <a:pPr marL="0" indent="0" fontAlgn="auto">
              <a:spcAft>
                <a:spcPts val="0"/>
              </a:spcAft>
              <a:buClr>
                <a:schemeClr val="accent1">
                  <a:lumMod val="75000"/>
                </a:schemeClr>
              </a:buClr>
              <a:buFont typeface="Wingdings 3" charset="2"/>
              <a:buNone/>
              <a:defRPr/>
            </a:pPr>
            <a:r>
              <a:rPr lang="en-US" dirty="0">
                <a:solidFill>
                  <a:schemeClr val="tx1">
                    <a:lumMod val="75000"/>
                    <a:lumOff val="25000"/>
                  </a:schemeClr>
                </a:solidFill>
              </a:rPr>
              <a:t>	</a:t>
            </a:r>
            <a:r>
              <a:rPr lang="en-US" dirty="0" smtClean="0">
                <a:solidFill>
                  <a:schemeClr val="tx1">
                    <a:lumMod val="75000"/>
                    <a:lumOff val="25000"/>
                  </a:schemeClr>
                </a:solidFill>
              </a:rPr>
              <a:t>- No Shaklee talk; FORM; look for 	a need.</a:t>
            </a:r>
          </a:p>
          <a:p>
            <a:pPr marL="0" indent="0" fontAlgn="auto">
              <a:spcAft>
                <a:spcPts val="0"/>
              </a:spcAft>
              <a:buClr>
                <a:schemeClr val="accent1">
                  <a:lumMod val="75000"/>
                </a:schemeClr>
              </a:buClr>
              <a:buFont typeface="Wingdings 3" charset="2"/>
              <a:buNone/>
              <a:defRPr/>
            </a:pPr>
            <a:r>
              <a:rPr lang="en-US" dirty="0" smtClean="0">
                <a:solidFill>
                  <a:schemeClr val="tx1">
                    <a:lumMod val="75000"/>
                    <a:lumOff val="25000"/>
                  </a:schemeClr>
                </a:solidFill>
              </a:rPr>
              <a:t>	- Make 1-2 smoothies to sample</a:t>
            </a:r>
          </a:p>
          <a:p>
            <a:pPr fontAlgn="auto">
              <a:spcAft>
                <a:spcPts val="0"/>
              </a:spcAft>
              <a:buClr>
                <a:schemeClr val="accent1">
                  <a:lumMod val="75000"/>
                </a:schemeClr>
              </a:buClr>
              <a:buFont typeface="Wingdings" panose="05000000000000000000" pitchFamily="2" charset="2"/>
              <a:buChar char="v"/>
              <a:defRPr/>
            </a:pPr>
            <a:r>
              <a:rPr lang="en-US" dirty="0" smtClean="0">
                <a:solidFill>
                  <a:schemeClr val="tx1">
                    <a:lumMod val="75000"/>
                    <a:lumOff val="25000"/>
                  </a:schemeClr>
                </a:solidFill>
              </a:rPr>
              <a:t>30 minutes – Introduce Shaklee</a:t>
            </a:r>
          </a:p>
          <a:p>
            <a:pPr marL="0" indent="0" fontAlgn="auto">
              <a:spcAft>
                <a:spcPts val="0"/>
              </a:spcAft>
              <a:buClr>
                <a:schemeClr val="accent1">
                  <a:lumMod val="75000"/>
                </a:schemeClr>
              </a:buClr>
              <a:buFont typeface="Wingdings 3" charset="2"/>
              <a:buNone/>
              <a:defRPr/>
            </a:pPr>
            <a:r>
              <a:rPr lang="en-US" dirty="0">
                <a:solidFill>
                  <a:schemeClr val="tx1">
                    <a:lumMod val="75000"/>
                    <a:lumOff val="25000"/>
                  </a:schemeClr>
                </a:solidFill>
              </a:rPr>
              <a:t>	</a:t>
            </a:r>
            <a:r>
              <a:rPr lang="en-US" dirty="0" smtClean="0">
                <a:solidFill>
                  <a:schemeClr val="tx1">
                    <a:lumMod val="75000"/>
                    <a:lumOff val="25000"/>
                  </a:schemeClr>
                </a:solidFill>
              </a:rPr>
              <a:t>- Have guests introduce 	themselves and share their story.</a:t>
            </a:r>
          </a:p>
          <a:p>
            <a:pPr marL="457200" lvl="1" indent="0" fontAlgn="auto">
              <a:spcAft>
                <a:spcPts val="0"/>
              </a:spcAft>
              <a:buClr>
                <a:schemeClr val="accent1">
                  <a:lumMod val="75000"/>
                </a:schemeClr>
              </a:buClr>
              <a:buFont typeface="Wingdings 3" charset="2"/>
              <a:buNone/>
              <a:defRPr/>
            </a:pPr>
            <a:r>
              <a:rPr lang="en-US" dirty="0" smtClean="0">
                <a:solidFill>
                  <a:schemeClr val="tx1">
                    <a:lumMod val="75000"/>
                    <a:lumOff val="25000"/>
                  </a:schemeClr>
                </a:solidFill>
              </a:rPr>
              <a:t>- Fill out the area of interest form (This is used for a drawing)</a:t>
            </a:r>
          </a:p>
          <a:p>
            <a:pPr marL="457200" lvl="1" indent="0" fontAlgn="auto">
              <a:spcAft>
                <a:spcPts val="0"/>
              </a:spcAft>
              <a:buClr>
                <a:schemeClr val="accent1">
                  <a:lumMod val="75000"/>
                </a:schemeClr>
              </a:buClr>
              <a:buFont typeface="Wingdings 3" charset="2"/>
              <a:buNone/>
              <a:defRPr/>
            </a:pPr>
            <a:r>
              <a:rPr lang="en-US" dirty="0" smtClean="0">
                <a:solidFill>
                  <a:schemeClr val="tx1">
                    <a:lumMod val="75000"/>
                    <a:lumOff val="25000"/>
                  </a:schemeClr>
                </a:solidFill>
              </a:rPr>
              <a:t>- Quickly walk through the product guide OR</a:t>
            </a:r>
          </a:p>
          <a:p>
            <a:pPr marL="457200" lvl="1" indent="0" fontAlgn="auto">
              <a:spcAft>
                <a:spcPts val="0"/>
              </a:spcAft>
              <a:buClr>
                <a:schemeClr val="accent1">
                  <a:lumMod val="75000"/>
                </a:schemeClr>
              </a:buClr>
              <a:buFont typeface="Wingdings 3" charset="2"/>
              <a:buNone/>
              <a:defRPr/>
            </a:pPr>
            <a:r>
              <a:rPr lang="en-US" dirty="0" smtClean="0">
                <a:solidFill>
                  <a:schemeClr val="tx1">
                    <a:lumMod val="75000"/>
                    <a:lumOff val="25000"/>
                  </a:schemeClr>
                </a:solidFill>
              </a:rPr>
              <a:t>- Show some Shaklee.tv videos</a:t>
            </a:r>
          </a:p>
        </p:txBody>
      </p:sp>
      <p:pic>
        <p:nvPicPr>
          <p:cNvPr id="22531" name="Content Placeholder 7"/>
          <p:cNvPicPr>
            <a:picLocks noGrp="1" noChangeAspect="1"/>
          </p:cNvPicPr>
          <p:nvPr>
            <p:ph sz="half" idx="2"/>
          </p:nvPr>
        </p:nvPicPr>
        <p:blipFill>
          <a:blip r:embed="rId3"/>
          <a:srcRect/>
          <a:stretch>
            <a:fillRect/>
          </a:stretch>
        </p:blipFill>
        <p:spPr>
          <a:xfrm>
            <a:off x="5089525" y="2706688"/>
            <a:ext cx="4184650" cy="2789237"/>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mtClean="0"/>
              <a:t>What do we do at the workshop? Cont.</a:t>
            </a:r>
          </a:p>
        </p:txBody>
      </p:sp>
      <p:sp>
        <p:nvSpPr>
          <p:cNvPr id="3" name="Content Placeholder 2"/>
          <p:cNvSpPr>
            <a:spLocks noGrp="1"/>
          </p:cNvSpPr>
          <p:nvPr>
            <p:ph sz="half" idx="1"/>
          </p:nvPr>
        </p:nvSpPr>
        <p:spPr>
          <a:xfrm>
            <a:off x="677863" y="2160588"/>
            <a:ext cx="4183062" cy="3881437"/>
          </a:xfrm>
        </p:spPr>
        <p:txBody>
          <a:bodyPr rtlCol="0">
            <a:normAutofit/>
          </a:bodyPr>
          <a:lstStyle/>
          <a:p>
            <a:pPr fontAlgn="auto">
              <a:spcAft>
                <a:spcPts val="0"/>
              </a:spcAft>
              <a:buClr>
                <a:schemeClr val="accent1">
                  <a:lumMod val="75000"/>
                </a:schemeClr>
              </a:buClr>
              <a:buFont typeface="Wingdings" panose="05000000000000000000" pitchFamily="2" charset="2"/>
              <a:buChar char="v"/>
              <a:defRPr/>
            </a:pPr>
            <a:r>
              <a:rPr lang="en-US" dirty="0" smtClean="0">
                <a:solidFill>
                  <a:schemeClr val="tx1">
                    <a:lumMod val="75000"/>
                    <a:lumOff val="25000"/>
                  </a:schemeClr>
                </a:solidFill>
              </a:rPr>
              <a:t>10 minutes – Take orders and/or money for the workshop</a:t>
            </a:r>
          </a:p>
          <a:p>
            <a:pPr marL="0" indent="0" fontAlgn="auto">
              <a:spcAft>
                <a:spcPts val="0"/>
              </a:spcAft>
              <a:buClr>
                <a:schemeClr val="accent1">
                  <a:lumMod val="75000"/>
                </a:schemeClr>
              </a:buClr>
              <a:buFont typeface="Wingdings 3" charset="2"/>
              <a:buNone/>
              <a:defRPr/>
            </a:pPr>
            <a:r>
              <a:rPr lang="en-US" dirty="0">
                <a:solidFill>
                  <a:schemeClr val="tx1">
                    <a:lumMod val="75000"/>
                    <a:lumOff val="25000"/>
                  </a:schemeClr>
                </a:solidFill>
              </a:rPr>
              <a:t>	</a:t>
            </a:r>
            <a:r>
              <a:rPr lang="en-US" dirty="0" smtClean="0">
                <a:solidFill>
                  <a:schemeClr val="tx1">
                    <a:lumMod val="75000"/>
                    <a:lumOff val="25000"/>
                  </a:schemeClr>
                </a:solidFill>
              </a:rPr>
              <a:t> - Transition into the smoothie 	pack building.</a:t>
            </a:r>
          </a:p>
          <a:p>
            <a:pPr marL="0" indent="0" fontAlgn="auto">
              <a:spcAft>
                <a:spcPts val="0"/>
              </a:spcAft>
              <a:buClr>
                <a:schemeClr val="accent1">
                  <a:lumMod val="75000"/>
                </a:schemeClr>
              </a:buClr>
              <a:buFont typeface="Wingdings 3" charset="2"/>
              <a:buNone/>
              <a:defRPr/>
            </a:pPr>
            <a:r>
              <a:rPr lang="en-US" dirty="0">
                <a:solidFill>
                  <a:schemeClr val="tx1">
                    <a:lumMod val="75000"/>
                    <a:lumOff val="25000"/>
                  </a:schemeClr>
                </a:solidFill>
              </a:rPr>
              <a:t>	</a:t>
            </a:r>
            <a:r>
              <a:rPr lang="en-US" dirty="0" smtClean="0">
                <a:solidFill>
                  <a:schemeClr val="tx1">
                    <a:lumMod val="75000"/>
                    <a:lumOff val="25000"/>
                  </a:schemeClr>
                </a:solidFill>
              </a:rPr>
              <a:t>- Allow guests a few minutes to 	look at the product guide while 	you set up the ingredients.</a:t>
            </a:r>
          </a:p>
          <a:p>
            <a:pPr marL="0" indent="0" fontAlgn="auto">
              <a:spcAft>
                <a:spcPts val="0"/>
              </a:spcAft>
              <a:buClr>
                <a:schemeClr val="accent1">
                  <a:lumMod val="75000"/>
                </a:schemeClr>
              </a:buClr>
              <a:buFont typeface="Wingdings 3" charset="2"/>
              <a:buNone/>
              <a:defRPr/>
            </a:pPr>
            <a:r>
              <a:rPr lang="en-US" dirty="0">
                <a:solidFill>
                  <a:schemeClr val="tx1">
                    <a:lumMod val="75000"/>
                    <a:lumOff val="25000"/>
                  </a:schemeClr>
                </a:solidFill>
              </a:rPr>
              <a:t>	</a:t>
            </a:r>
            <a:r>
              <a:rPr lang="en-US" dirty="0" smtClean="0">
                <a:solidFill>
                  <a:schemeClr val="tx1">
                    <a:lumMod val="75000"/>
                    <a:lumOff val="25000"/>
                  </a:schemeClr>
                </a:solidFill>
              </a:rPr>
              <a:t>- Let everyone know you’ll be 	taking orders at the end.</a:t>
            </a:r>
          </a:p>
          <a:p>
            <a:pPr fontAlgn="auto">
              <a:spcAft>
                <a:spcPts val="0"/>
              </a:spcAft>
              <a:buClr>
                <a:schemeClr val="accent1">
                  <a:lumMod val="75000"/>
                </a:schemeClr>
              </a:buClr>
              <a:buFont typeface="Wingdings" panose="05000000000000000000" pitchFamily="2" charset="2"/>
              <a:buChar char="v"/>
              <a:defRPr/>
            </a:pPr>
            <a:r>
              <a:rPr lang="en-US" dirty="0" smtClean="0">
                <a:solidFill>
                  <a:schemeClr val="tx1">
                    <a:lumMod val="75000"/>
                    <a:lumOff val="25000"/>
                  </a:schemeClr>
                </a:solidFill>
              </a:rPr>
              <a:t>30 minutes – Prepare Smoothie Packs</a:t>
            </a:r>
          </a:p>
        </p:txBody>
      </p:sp>
      <p:pic>
        <p:nvPicPr>
          <p:cNvPr id="23555" name="Content Placeholder 4"/>
          <p:cNvPicPr>
            <a:picLocks noGrp="1" noChangeAspect="1"/>
          </p:cNvPicPr>
          <p:nvPr>
            <p:ph sz="half" idx="2"/>
          </p:nvPr>
        </p:nvPicPr>
        <p:blipFill>
          <a:blip r:embed="rId3"/>
          <a:srcRect/>
          <a:stretch>
            <a:fillRect/>
          </a:stretch>
        </p:blipFill>
        <p:spPr>
          <a:xfrm>
            <a:off x="5089525" y="2924175"/>
            <a:ext cx="4184650" cy="2354263"/>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r>
              <a:rPr lang="en-US" smtClean="0"/>
              <a:t>How do you prepare the smoothie packs?</a:t>
            </a:r>
            <a:br>
              <a:rPr lang="en-US" smtClean="0"/>
            </a:br>
            <a:r>
              <a:rPr lang="en-US" smtClean="0"/>
              <a:t>Before guests arrive</a:t>
            </a:r>
          </a:p>
        </p:txBody>
      </p:sp>
      <p:sp>
        <p:nvSpPr>
          <p:cNvPr id="3" name="Content Placeholder 2"/>
          <p:cNvSpPr>
            <a:spLocks noGrp="1"/>
          </p:cNvSpPr>
          <p:nvPr>
            <p:ph sz="half" idx="1"/>
          </p:nvPr>
        </p:nvSpPr>
        <p:spPr>
          <a:xfrm>
            <a:off x="677863" y="2160588"/>
            <a:ext cx="4183062" cy="3881437"/>
          </a:xfrm>
        </p:spPr>
        <p:txBody>
          <a:bodyPr rtlCol="0">
            <a:normAutofit fontScale="92500" lnSpcReduction="20000"/>
          </a:bodyPr>
          <a:lstStyle/>
          <a:p>
            <a:pPr fontAlgn="auto">
              <a:spcAft>
                <a:spcPts val="0"/>
              </a:spcAft>
              <a:buClr>
                <a:schemeClr val="accent1">
                  <a:lumMod val="75000"/>
                </a:schemeClr>
              </a:buClr>
              <a:buFont typeface="Wingdings" panose="05000000000000000000" pitchFamily="2" charset="2"/>
              <a:buChar char="v"/>
              <a:defRPr/>
            </a:pPr>
            <a:r>
              <a:rPr lang="en-US" dirty="0" smtClean="0">
                <a:solidFill>
                  <a:schemeClr val="tx1">
                    <a:lumMod val="75000"/>
                    <a:lumOff val="25000"/>
                  </a:schemeClr>
                </a:solidFill>
              </a:rPr>
              <a:t>Before guests arrive</a:t>
            </a:r>
          </a:p>
          <a:p>
            <a:pPr marL="0" indent="0" fontAlgn="auto">
              <a:spcAft>
                <a:spcPts val="0"/>
              </a:spcAft>
              <a:buClr>
                <a:schemeClr val="accent1">
                  <a:lumMod val="75000"/>
                </a:schemeClr>
              </a:buClr>
              <a:buFont typeface="Wingdings 3" charset="2"/>
              <a:buNone/>
              <a:defRPr/>
            </a:pPr>
            <a:r>
              <a:rPr lang="en-US" dirty="0" smtClean="0">
                <a:solidFill>
                  <a:schemeClr val="tx1">
                    <a:lumMod val="75000"/>
                    <a:lumOff val="25000"/>
                  </a:schemeClr>
                </a:solidFill>
              </a:rPr>
              <a:t>	- Prepare the ingredients (wash &amp; 	cut produce; measuring cups; 	freezer bags;)</a:t>
            </a:r>
          </a:p>
          <a:p>
            <a:pPr marL="0" indent="0" fontAlgn="auto">
              <a:spcAft>
                <a:spcPts val="0"/>
              </a:spcAft>
              <a:buClr>
                <a:schemeClr val="accent1">
                  <a:lumMod val="75000"/>
                </a:schemeClr>
              </a:buClr>
              <a:buFont typeface="Wingdings 3" charset="2"/>
              <a:buNone/>
              <a:defRPr/>
            </a:pPr>
            <a:r>
              <a:rPr lang="en-US" dirty="0">
                <a:solidFill>
                  <a:schemeClr val="tx1">
                    <a:lumMod val="75000"/>
                    <a:lumOff val="25000"/>
                  </a:schemeClr>
                </a:solidFill>
              </a:rPr>
              <a:t>	</a:t>
            </a:r>
            <a:r>
              <a:rPr lang="en-US" dirty="0" smtClean="0">
                <a:solidFill>
                  <a:schemeClr val="tx1">
                    <a:lumMod val="75000"/>
                    <a:lumOff val="25000"/>
                  </a:schemeClr>
                </a:solidFill>
              </a:rPr>
              <a:t>- Write name of each smoothie on 	all the freezer bags (quart size)</a:t>
            </a:r>
          </a:p>
          <a:p>
            <a:pPr marL="0" indent="0" fontAlgn="auto">
              <a:spcAft>
                <a:spcPts val="0"/>
              </a:spcAft>
              <a:buClr>
                <a:schemeClr val="accent1">
                  <a:lumMod val="75000"/>
                </a:schemeClr>
              </a:buClr>
              <a:buFont typeface="Wingdings 3" charset="2"/>
              <a:buNone/>
              <a:defRPr/>
            </a:pPr>
            <a:r>
              <a:rPr lang="en-US" dirty="0">
                <a:solidFill>
                  <a:schemeClr val="tx1">
                    <a:lumMod val="75000"/>
                    <a:lumOff val="25000"/>
                  </a:schemeClr>
                </a:solidFill>
              </a:rPr>
              <a:t>	</a:t>
            </a:r>
            <a:r>
              <a:rPr lang="en-US" dirty="0" smtClean="0">
                <a:solidFill>
                  <a:schemeClr val="tx1">
                    <a:lumMod val="75000"/>
                    <a:lumOff val="25000"/>
                  </a:schemeClr>
                </a:solidFill>
              </a:rPr>
              <a:t>- Print out the recipes for each 	guest (7 recipes on one page)</a:t>
            </a:r>
          </a:p>
          <a:p>
            <a:pPr marL="0" indent="0" fontAlgn="auto">
              <a:spcAft>
                <a:spcPts val="0"/>
              </a:spcAft>
              <a:buClr>
                <a:schemeClr val="accent1">
                  <a:lumMod val="75000"/>
                </a:schemeClr>
              </a:buClr>
              <a:buFont typeface="Wingdings 3" charset="2"/>
              <a:buNone/>
              <a:defRPr/>
            </a:pPr>
            <a:endParaRPr lang="en-US" dirty="0">
              <a:solidFill>
                <a:schemeClr val="tx1">
                  <a:lumMod val="75000"/>
                  <a:lumOff val="25000"/>
                </a:schemeClr>
              </a:solidFill>
            </a:endParaRPr>
          </a:p>
          <a:p>
            <a:pPr marL="0" indent="0" fontAlgn="auto">
              <a:spcAft>
                <a:spcPts val="0"/>
              </a:spcAft>
              <a:buClr>
                <a:schemeClr val="accent1">
                  <a:lumMod val="75000"/>
                </a:schemeClr>
              </a:buClr>
              <a:buFont typeface="Wingdings 3" charset="2"/>
              <a:buNone/>
              <a:defRPr/>
            </a:pPr>
            <a:r>
              <a:rPr lang="en-US" dirty="0" smtClean="0">
                <a:solidFill>
                  <a:schemeClr val="tx1">
                    <a:lumMod val="75000"/>
                    <a:lumOff val="25000"/>
                  </a:schemeClr>
                </a:solidFill>
              </a:rPr>
              <a:t>** Place the recipe page, freezer bags, business card, and any samples in a bag on the table.**</a:t>
            </a:r>
          </a:p>
          <a:p>
            <a:pPr marL="0" indent="0" fontAlgn="auto">
              <a:spcAft>
                <a:spcPts val="0"/>
              </a:spcAft>
              <a:buClr>
                <a:schemeClr val="accent1">
                  <a:lumMod val="75000"/>
                </a:schemeClr>
              </a:buClr>
              <a:buFont typeface="Wingdings 3" charset="2"/>
              <a:buNone/>
              <a:defRPr/>
            </a:pPr>
            <a:r>
              <a:rPr lang="en-US" dirty="0" smtClean="0">
                <a:solidFill>
                  <a:schemeClr val="tx1">
                    <a:lumMod val="75000"/>
                    <a:lumOff val="25000"/>
                  </a:schemeClr>
                </a:solidFill>
              </a:rPr>
              <a:t>(Green bags: Walmart 3/$1</a:t>
            </a:r>
            <a:endParaRPr lang="en-US" dirty="0">
              <a:solidFill>
                <a:schemeClr val="tx1">
                  <a:lumMod val="75000"/>
                  <a:lumOff val="25000"/>
                </a:schemeClr>
              </a:solidFill>
            </a:endParaRPr>
          </a:p>
        </p:txBody>
      </p:sp>
      <p:pic>
        <p:nvPicPr>
          <p:cNvPr id="24579" name="Content Placeholder 4"/>
          <p:cNvPicPr>
            <a:picLocks noGrp="1" noChangeAspect="1"/>
          </p:cNvPicPr>
          <p:nvPr>
            <p:ph sz="half" idx="2"/>
          </p:nvPr>
        </p:nvPicPr>
        <p:blipFill>
          <a:blip r:embed="rId3"/>
          <a:srcRect/>
          <a:stretch>
            <a:fillRect/>
          </a:stretch>
        </p:blipFill>
        <p:spPr>
          <a:xfrm>
            <a:off x="5089525" y="2532063"/>
            <a:ext cx="4184650" cy="3138487"/>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t>How do you prepare the smoothie packs?</a:t>
            </a:r>
            <a:br>
              <a:rPr lang="en-US" smtClean="0"/>
            </a:br>
            <a:r>
              <a:rPr lang="en-US" smtClean="0"/>
              <a:t>After guests arrive</a:t>
            </a:r>
          </a:p>
        </p:txBody>
      </p:sp>
      <p:sp>
        <p:nvSpPr>
          <p:cNvPr id="3" name="Content Placeholder 2"/>
          <p:cNvSpPr>
            <a:spLocks noGrp="1"/>
          </p:cNvSpPr>
          <p:nvPr>
            <p:ph sz="half" idx="1"/>
          </p:nvPr>
        </p:nvSpPr>
        <p:spPr>
          <a:xfrm>
            <a:off x="677863" y="2160588"/>
            <a:ext cx="4183062" cy="4481512"/>
          </a:xfrm>
        </p:spPr>
        <p:txBody>
          <a:bodyPr rtlCol="0">
            <a:normAutofit fontScale="85000" lnSpcReduction="10000"/>
          </a:bodyPr>
          <a:lstStyle/>
          <a:p>
            <a:pPr fontAlgn="auto">
              <a:spcAft>
                <a:spcPts val="0"/>
              </a:spcAft>
              <a:buClr>
                <a:schemeClr val="accent1">
                  <a:lumMod val="75000"/>
                </a:schemeClr>
              </a:buClr>
              <a:buFont typeface="Wingdings" panose="05000000000000000000" pitchFamily="2" charset="2"/>
              <a:buChar char="v"/>
              <a:defRPr/>
            </a:pPr>
            <a:r>
              <a:rPr lang="en-US" dirty="0" smtClean="0">
                <a:solidFill>
                  <a:schemeClr val="tx1">
                    <a:lumMod val="75000"/>
                    <a:lumOff val="25000"/>
                  </a:schemeClr>
                </a:solidFill>
              </a:rPr>
              <a:t>After guests arrive</a:t>
            </a:r>
          </a:p>
          <a:p>
            <a:pPr marL="0" indent="0" fontAlgn="auto">
              <a:spcAft>
                <a:spcPts val="0"/>
              </a:spcAft>
              <a:buClr>
                <a:schemeClr val="accent1">
                  <a:lumMod val="75000"/>
                </a:schemeClr>
              </a:buClr>
              <a:buFont typeface="Wingdings 3" charset="2"/>
              <a:buNone/>
              <a:defRPr/>
            </a:pPr>
            <a:r>
              <a:rPr lang="en-US" dirty="0">
                <a:solidFill>
                  <a:schemeClr val="tx1">
                    <a:lumMod val="75000"/>
                    <a:lumOff val="25000"/>
                  </a:schemeClr>
                </a:solidFill>
              </a:rPr>
              <a:t>	</a:t>
            </a:r>
            <a:r>
              <a:rPr lang="en-US" dirty="0" smtClean="0">
                <a:solidFill>
                  <a:schemeClr val="tx1">
                    <a:lumMod val="75000"/>
                    <a:lumOff val="25000"/>
                  </a:schemeClr>
                </a:solidFill>
              </a:rPr>
              <a:t>- Have guests remove the freezer bags 	and recipe sheet from their green bag.</a:t>
            </a:r>
          </a:p>
          <a:p>
            <a:pPr marL="0" indent="0" fontAlgn="auto">
              <a:spcAft>
                <a:spcPts val="0"/>
              </a:spcAft>
              <a:buClr>
                <a:schemeClr val="accent1">
                  <a:lumMod val="75000"/>
                </a:schemeClr>
              </a:buClr>
              <a:buFont typeface="Wingdings 3" charset="2"/>
              <a:buNone/>
              <a:defRPr/>
            </a:pPr>
            <a:r>
              <a:rPr lang="en-US" dirty="0">
                <a:solidFill>
                  <a:schemeClr val="tx1">
                    <a:lumMod val="75000"/>
                    <a:lumOff val="25000"/>
                  </a:schemeClr>
                </a:solidFill>
              </a:rPr>
              <a:t>	</a:t>
            </a:r>
            <a:r>
              <a:rPr lang="en-US" dirty="0" smtClean="0">
                <a:solidFill>
                  <a:schemeClr val="tx1">
                    <a:lumMod val="75000"/>
                    <a:lumOff val="25000"/>
                  </a:schemeClr>
                </a:solidFill>
              </a:rPr>
              <a:t>- Follow the recipes that go along 	with the name on their recipe 	sheet. 	Including the protein.</a:t>
            </a:r>
          </a:p>
          <a:p>
            <a:pPr marL="0" indent="0" fontAlgn="auto">
              <a:spcAft>
                <a:spcPts val="0"/>
              </a:spcAft>
              <a:buClr>
                <a:schemeClr val="accent1">
                  <a:lumMod val="75000"/>
                </a:schemeClr>
              </a:buClr>
              <a:buFont typeface="Wingdings 3" charset="2"/>
              <a:buNone/>
              <a:defRPr/>
            </a:pPr>
            <a:r>
              <a:rPr lang="en-US" dirty="0">
                <a:solidFill>
                  <a:schemeClr val="tx1">
                    <a:lumMod val="75000"/>
                    <a:lumOff val="25000"/>
                  </a:schemeClr>
                </a:solidFill>
              </a:rPr>
              <a:t>	</a:t>
            </a:r>
            <a:r>
              <a:rPr lang="en-US" dirty="0" smtClean="0">
                <a:solidFill>
                  <a:schemeClr val="tx1">
                    <a:lumMod val="75000"/>
                    <a:lumOff val="25000"/>
                  </a:schemeClr>
                </a:solidFill>
              </a:rPr>
              <a:t>(Omit the milk, water, or juice)</a:t>
            </a:r>
          </a:p>
          <a:p>
            <a:pPr marL="0" indent="0" fontAlgn="auto">
              <a:spcAft>
                <a:spcPts val="0"/>
              </a:spcAft>
              <a:buClr>
                <a:schemeClr val="accent1">
                  <a:lumMod val="75000"/>
                </a:schemeClr>
              </a:buClr>
              <a:buFont typeface="Wingdings 3" charset="2"/>
              <a:buNone/>
              <a:defRPr/>
            </a:pPr>
            <a:r>
              <a:rPr lang="en-US" dirty="0">
                <a:solidFill>
                  <a:schemeClr val="tx1">
                    <a:lumMod val="75000"/>
                    <a:lumOff val="25000"/>
                  </a:schemeClr>
                </a:solidFill>
              </a:rPr>
              <a:t>	</a:t>
            </a:r>
            <a:r>
              <a:rPr lang="en-US" dirty="0" smtClean="0">
                <a:solidFill>
                  <a:schemeClr val="tx1">
                    <a:lumMod val="75000"/>
                    <a:lumOff val="25000"/>
                  </a:schemeClr>
                </a:solidFill>
              </a:rPr>
              <a:t>- They can start with any recipe so that 	everyone isn’t waiting for 	the same 	ingredient.</a:t>
            </a:r>
          </a:p>
          <a:p>
            <a:pPr marL="0" indent="0" fontAlgn="auto">
              <a:spcAft>
                <a:spcPts val="0"/>
              </a:spcAft>
              <a:buClr>
                <a:schemeClr val="accent1">
                  <a:lumMod val="75000"/>
                </a:schemeClr>
              </a:buClr>
              <a:buFont typeface="Wingdings 3" charset="2"/>
              <a:buNone/>
              <a:defRPr/>
            </a:pPr>
            <a:r>
              <a:rPr lang="en-US" dirty="0">
                <a:solidFill>
                  <a:schemeClr val="tx1">
                    <a:lumMod val="75000"/>
                    <a:lumOff val="25000"/>
                  </a:schemeClr>
                </a:solidFill>
              </a:rPr>
              <a:t>	</a:t>
            </a:r>
            <a:r>
              <a:rPr lang="en-US" dirty="0" smtClean="0">
                <a:solidFill>
                  <a:schemeClr val="tx1">
                    <a:lumMod val="75000"/>
                    <a:lumOff val="25000"/>
                  </a:schemeClr>
                </a:solidFill>
              </a:rPr>
              <a:t>- Close bags and place in cooler</a:t>
            </a:r>
          </a:p>
          <a:p>
            <a:pPr fontAlgn="auto">
              <a:spcAft>
                <a:spcPts val="0"/>
              </a:spcAft>
              <a:buClr>
                <a:schemeClr val="accent1">
                  <a:lumMod val="75000"/>
                </a:schemeClr>
              </a:buClr>
              <a:buFont typeface="Wingdings" panose="05000000000000000000" pitchFamily="2" charset="2"/>
              <a:buChar char="v"/>
              <a:defRPr/>
            </a:pPr>
            <a:r>
              <a:rPr lang="en-US" dirty="0" smtClean="0">
                <a:solidFill>
                  <a:schemeClr val="tx1">
                    <a:lumMod val="75000"/>
                    <a:lumOff val="25000"/>
                  </a:schemeClr>
                </a:solidFill>
              </a:rPr>
              <a:t>When it’s time to make a smoothie just take the bag out of the freezer, put the contents of the bag into the blender, add your milk, water, or juice according to the recipe and blend! EASY PEASY LEMON SQUEEZY!</a:t>
            </a:r>
            <a:endParaRPr lang="en-US" dirty="0">
              <a:solidFill>
                <a:schemeClr val="tx1">
                  <a:lumMod val="75000"/>
                  <a:lumOff val="25000"/>
                </a:schemeClr>
              </a:solidFill>
            </a:endParaRPr>
          </a:p>
        </p:txBody>
      </p:sp>
      <p:pic>
        <p:nvPicPr>
          <p:cNvPr id="25603" name="Content Placeholder 4"/>
          <p:cNvPicPr>
            <a:picLocks noGrp="1" noChangeAspect="1"/>
          </p:cNvPicPr>
          <p:nvPr>
            <p:ph sz="half" idx="2"/>
          </p:nvPr>
        </p:nvPicPr>
        <p:blipFill>
          <a:blip r:embed="rId3"/>
          <a:srcRect/>
          <a:stretch>
            <a:fillRect/>
          </a:stretch>
        </p:blipFill>
        <p:spPr>
          <a:xfrm>
            <a:off x="5089525" y="2532063"/>
            <a:ext cx="4184650" cy="3138487"/>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r>
              <a:rPr lang="en-US" smtClean="0"/>
              <a:t>How do we finish the workshop?</a:t>
            </a:r>
          </a:p>
        </p:txBody>
      </p:sp>
      <p:sp>
        <p:nvSpPr>
          <p:cNvPr id="3" name="Content Placeholder 2"/>
          <p:cNvSpPr>
            <a:spLocks noGrp="1"/>
          </p:cNvSpPr>
          <p:nvPr>
            <p:ph sz="half" idx="1"/>
          </p:nvPr>
        </p:nvSpPr>
        <p:spPr>
          <a:xfrm>
            <a:off x="677863" y="2160588"/>
            <a:ext cx="4183062" cy="3881437"/>
          </a:xfrm>
        </p:spPr>
        <p:txBody>
          <a:bodyPr rtlCol="0">
            <a:normAutofit fontScale="92500" lnSpcReduction="10000"/>
          </a:bodyPr>
          <a:lstStyle/>
          <a:p>
            <a:pPr fontAlgn="auto">
              <a:spcAft>
                <a:spcPts val="0"/>
              </a:spcAft>
              <a:buClr>
                <a:schemeClr val="accent1">
                  <a:lumMod val="75000"/>
                </a:schemeClr>
              </a:buClr>
              <a:buFont typeface="Wingdings" panose="05000000000000000000" pitchFamily="2" charset="2"/>
              <a:buChar char="v"/>
              <a:defRPr/>
            </a:pPr>
            <a:r>
              <a:rPr lang="en-US" dirty="0" smtClean="0">
                <a:solidFill>
                  <a:schemeClr val="tx1">
                    <a:lumMod val="75000"/>
                    <a:lumOff val="25000"/>
                  </a:schemeClr>
                </a:solidFill>
              </a:rPr>
              <a:t>Draw a winner for free Shaklee 180 Samples (snack bar; energizing tea; Shaklee 180 recipe)</a:t>
            </a:r>
          </a:p>
          <a:p>
            <a:pPr fontAlgn="auto">
              <a:spcAft>
                <a:spcPts val="0"/>
              </a:spcAft>
              <a:buClr>
                <a:schemeClr val="accent1">
                  <a:lumMod val="75000"/>
                </a:schemeClr>
              </a:buClr>
              <a:buFont typeface="Wingdings" panose="05000000000000000000" pitchFamily="2" charset="2"/>
              <a:buChar char="v"/>
              <a:defRPr/>
            </a:pPr>
            <a:r>
              <a:rPr lang="en-US" dirty="0" smtClean="0">
                <a:solidFill>
                  <a:schemeClr val="tx1">
                    <a:lumMod val="75000"/>
                    <a:lumOff val="25000"/>
                  </a:schemeClr>
                </a:solidFill>
              </a:rPr>
              <a:t>Get a free Shaklee Membership for anyone who books their own party</a:t>
            </a:r>
          </a:p>
          <a:p>
            <a:pPr marL="0" indent="0" fontAlgn="auto">
              <a:spcAft>
                <a:spcPts val="0"/>
              </a:spcAft>
              <a:buClr>
                <a:schemeClr val="accent1">
                  <a:lumMod val="75000"/>
                </a:schemeClr>
              </a:buClr>
              <a:buFont typeface="Wingdings 3" charset="2"/>
              <a:buNone/>
              <a:defRPr/>
            </a:pPr>
            <a:r>
              <a:rPr lang="en-US" dirty="0">
                <a:solidFill>
                  <a:schemeClr val="tx1">
                    <a:lumMod val="75000"/>
                    <a:lumOff val="25000"/>
                  </a:schemeClr>
                </a:solidFill>
              </a:rPr>
              <a:t>	</a:t>
            </a:r>
            <a:r>
              <a:rPr lang="en-US" dirty="0" smtClean="0">
                <a:solidFill>
                  <a:schemeClr val="tx1">
                    <a:lumMod val="75000"/>
                    <a:lumOff val="25000"/>
                  </a:schemeClr>
                </a:solidFill>
              </a:rPr>
              <a:t>- I charge $60/person for having 	someone host.</a:t>
            </a:r>
          </a:p>
          <a:p>
            <a:pPr marL="0" indent="0" fontAlgn="auto">
              <a:spcAft>
                <a:spcPts val="0"/>
              </a:spcAft>
              <a:buClr>
                <a:schemeClr val="accent1">
                  <a:lumMod val="75000"/>
                </a:schemeClr>
              </a:buClr>
              <a:buFont typeface="Wingdings 3" charset="2"/>
              <a:buNone/>
              <a:defRPr/>
            </a:pPr>
            <a:r>
              <a:rPr lang="en-US" dirty="0">
                <a:solidFill>
                  <a:schemeClr val="tx1">
                    <a:lumMod val="75000"/>
                    <a:lumOff val="25000"/>
                  </a:schemeClr>
                </a:solidFill>
              </a:rPr>
              <a:t> 	</a:t>
            </a:r>
            <a:r>
              <a:rPr lang="en-US" dirty="0" smtClean="0">
                <a:solidFill>
                  <a:schemeClr val="tx1">
                    <a:lumMod val="75000"/>
                    <a:lumOff val="25000"/>
                  </a:schemeClr>
                </a:solidFill>
              </a:rPr>
              <a:t>- $12 off for each person that 	joins the workshop. If there are 5 	additional people the host gets 	their smoothies FREE!</a:t>
            </a:r>
          </a:p>
          <a:p>
            <a:pPr fontAlgn="auto">
              <a:spcAft>
                <a:spcPts val="0"/>
              </a:spcAft>
              <a:buClr>
                <a:schemeClr val="accent1">
                  <a:lumMod val="75000"/>
                </a:schemeClr>
              </a:buClr>
              <a:buFont typeface="Wingdings" panose="05000000000000000000" pitchFamily="2" charset="2"/>
              <a:buChar char="v"/>
              <a:defRPr/>
            </a:pPr>
            <a:r>
              <a:rPr lang="en-US" dirty="0" smtClean="0">
                <a:solidFill>
                  <a:schemeClr val="tx1">
                    <a:lumMod val="75000"/>
                    <a:lumOff val="25000"/>
                  </a:schemeClr>
                </a:solidFill>
              </a:rPr>
              <a:t>Thank everyone for coming and that you’ll be following up with them.</a:t>
            </a:r>
          </a:p>
        </p:txBody>
      </p:sp>
      <p:pic>
        <p:nvPicPr>
          <p:cNvPr id="26627" name="Content Placeholder 4"/>
          <p:cNvPicPr>
            <a:picLocks noGrp="1" noChangeAspect="1"/>
          </p:cNvPicPr>
          <p:nvPr>
            <p:ph sz="half" idx="2"/>
          </p:nvPr>
        </p:nvPicPr>
        <p:blipFill>
          <a:blip r:embed="rId3"/>
          <a:srcRect/>
          <a:stretch>
            <a:fillRect/>
          </a:stretch>
        </p:blipFill>
        <p:spPr>
          <a:xfrm>
            <a:off x="5895975" y="2160588"/>
            <a:ext cx="2571750" cy="3881437"/>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23659B44-6E34-4CE8-8F0D-387DA799682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243</TotalTime>
  <Words>674</Words>
  <Application>Microsoft Office PowerPoint</Application>
  <PresentationFormat>Custom</PresentationFormat>
  <Paragraphs>67</Paragraphs>
  <Slides>12</Slides>
  <Notes>12</Notes>
  <HiddenSlides>0</HiddenSlides>
  <MMClips>1</MMClips>
  <ScaleCrop>false</ScaleCrop>
  <HeadingPairs>
    <vt:vector size="6" baseType="variant">
      <vt:variant>
        <vt:lpstr>Fonts Used</vt:lpstr>
      </vt:variant>
      <vt:variant>
        <vt:i4>5</vt:i4>
      </vt:variant>
      <vt:variant>
        <vt:lpstr>Design Template</vt:lpstr>
      </vt:variant>
      <vt:variant>
        <vt:i4>4</vt:i4>
      </vt:variant>
      <vt:variant>
        <vt:lpstr>Slide Titles</vt:lpstr>
      </vt:variant>
      <vt:variant>
        <vt:i4>12</vt:i4>
      </vt:variant>
    </vt:vector>
  </HeadingPairs>
  <TitlesOfParts>
    <vt:vector size="21" baseType="lpstr">
      <vt:lpstr>Trebuchet MS</vt:lpstr>
      <vt:lpstr>Arial</vt:lpstr>
      <vt:lpstr>Wingdings 3</vt:lpstr>
      <vt:lpstr>Calibri</vt:lpstr>
      <vt:lpstr>Wingdings</vt:lpstr>
      <vt:lpstr>Facet</vt:lpstr>
      <vt:lpstr>Facet</vt:lpstr>
      <vt:lpstr>Facet</vt:lpstr>
      <vt:lpstr>Facet</vt:lpstr>
      <vt:lpstr>Your how to guide for hosting your own workshop.  **Please mute yourself**</vt:lpstr>
      <vt:lpstr>Welcome! #WhyIShaklee</vt:lpstr>
      <vt:lpstr>What is a  Smoothie Freezer Meal Workshop?</vt:lpstr>
      <vt:lpstr>How do we invite people?</vt:lpstr>
      <vt:lpstr>What do we do at the workshop?</vt:lpstr>
      <vt:lpstr>What do we do at the workshop? Cont.</vt:lpstr>
      <vt:lpstr>How do you prepare the smoothie packs? Before guests arrive</vt:lpstr>
      <vt:lpstr>How do you prepare the smoothie packs? After guests arrive</vt:lpstr>
      <vt:lpstr>How do we finish the workshop?</vt:lpstr>
      <vt:lpstr>Helpful Tips</vt:lpstr>
      <vt:lpstr>Coming soon… Smoothie Recipe eBook – Fall Edition</vt:lpstr>
      <vt:lpstr>Thank you to  Elisabeth Johnson &amp; Project Dream</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Your how to guide for hosting your own workshop.</dc:title>
  <dc:creator>Chris Solomon</dc:creator>
  <cp:lastModifiedBy>Linda Orso</cp:lastModifiedBy>
  <cp:revision>14</cp:revision>
  <dcterms:created xsi:type="dcterms:W3CDTF">2015-09-04T13:50:55Z</dcterms:created>
  <dcterms:modified xsi:type="dcterms:W3CDTF">2015-09-05T03:10:25Z</dcterms:modified>
</cp:coreProperties>
</file>